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37" r:id="rId1"/>
  </p:sldMasterIdLst>
  <p:notesMasterIdLst>
    <p:notesMasterId r:id="rId89"/>
  </p:notesMasterIdLst>
  <p:handoutMasterIdLst>
    <p:handoutMasterId r:id="rId90"/>
  </p:handoutMasterIdLst>
  <p:sldIdLst>
    <p:sldId id="256" r:id="rId2"/>
    <p:sldId id="411" r:id="rId3"/>
    <p:sldId id="486" r:id="rId4"/>
    <p:sldId id="355" r:id="rId5"/>
    <p:sldId id="487" r:id="rId6"/>
    <p:sldId id="412" r:id="rId7"/>
    <p:sldId id="522" r:id="rId8"/>
    <p:sldId id="498" r:id="rId9"/>
    <p:sldId id="517" r:id="rId10"/>
    <p:sldId id="499" r:id="rId11"/>
    <p:sldId id="509" r:id="rId12"/>
    <p:sldId id="430" r:id="rId13"/>
    <p:sldId id="523" r:id="rId14"/>
    <p:sldId id="524" r:id="rId15"/>
    <p:sldId id="510" r:id="rId16"/>
    <p:sldId id="432" r:id="rId17"/>
    <p:sldId id="433" r:id="rId18"/>
    <p:sldId id="434" r:id="rId19"/>
    <p:sldId id="435" r:id="rId20"/>
    <p:sldId id="488" r:id="rId21"/>
    <p:sldId id="489" r:id="rId22"/>
    <p:sldId id="436" r:id="rId23"/>
    <p:sldId id="438" r:id="rId24"/>
    <p:sldId id="511" r:id="rId25"/>
    <p:sldId id="440" r:id="rId26"/>
    <p:sldId id="441" r:id="rId27"/>
    <p:sldId id="442" r:id="rId28"/>
    <p:sldId id="443" r:id="rId29"/>
    <p:sldId id="444" r:id="rId30"/>
    <p:sldId id="445" r:id="rId31"/>
    <p:sldId id="518" r:id="rId32"/>
    <p:sldId id="447" r:id="rId33"/>
    <p:sldId id="448" r:id="rId34"/>
    <p:sldId id="449" r:id="rId35"/>
    <p:sldId id="490" r:id="rId36"/>
    <p:sldId id="491" r:id="rId37"/>
    <p:sldId id="451" r:id="rId38"/>
    <p:sldId id="452" r:id="rId39"/>
    <p:sldId id="454" r:id="rId40"/>
    <p:sldId id="455" r:id="rId41"/>
    <p:sldId id="456" r:id="rId42"/>
    <p:sldId id="457" r:id="rId43"/>
    <p:sldId id="458" r:id="rId44"/>
    <p:sldId id="459" r:id="rId45"/>
    <p:sldId id="460" r:id="rId46"/>
    <p:sldId id="492" r:id="rId47"/>
    <p:sldId id="493" r:id="rId48"/>
    <p:sldId id="512" r:id="rId49"/>
    <p:sldId id="461" r:id="rId50"/>
    <p:sldId id="462" r:id="rId51"/>
    <p:sldId id="463" r:id="rId52"/>
    <p:sldId id="464" r:id="rId53"/>
    <p:sldId id="465" r:id="rId54"/>
    <p:sldId id="519" r:id="rId55"/>
    <p:sldId id="467" r:id="rId56"/>
    <p:sldId id="468" r:id="rId57"/>
    <p:sldId id="469" r:id="rId58"/>
    <p:sldId id="470" r:id="rId59"/>
    <p:sldId id="471" r:id="rId60"/>
    <p:sldId id="494" r:id="rId61"/>
    <p:sldId id="495" r:id="rId62"/>
    <p:sldId id="472" r:id="rId63"/>
    <p:sldId id="520" r:id="rId64"/>
    <p:sldId id="474" r:id="rId65"/>
    <p:sldId id="513" r:id="rId66"/>
    <p:sldId id="476" r:id="rId67"/>
    <p:sldId id="477" r:id="rId68"/>
    <p:sldId id="478" r:id="rId69"/>
    <p:sldId id="521" r:id="rId70"/>
    <p:sldId id="479" r:id="rId71"/>
    <p:sldId id="480" r:id="rId72"/>
    <p:sldId id="481" r:id="rId73"/>
    <p:sldId id="514" r:id="rId74"/>
    <p:sldId id="482" r:id="rId75"/>
    <p:sldId id="483" r:id="rId76"/>
    <p:sldId id="496" r:id="rId77"/>
    <p:sldId id="497" r:id="rId78"/>
    <p:sldId id="484" r:id="rId79"/>
    <p:sldId id="485" r:id="rId80"/>
    <p:sldId id="516" r:id="rId81"/>
    <p:sldId id="515" r:id="rId82"/>
    <p:sldId id="525" r:id="rId83"/>
    <p:sldId id="376" r:id="rId84"/>
    <p:sldId id="526" r:id="rId85"/>
    <p:sldId id="527" r:id="rId86"/>
    <p:sldId id="528" r:id="rId87"/>
    <p:sldId id="265" r:id="rId88"/>
  </p:sldIdLst>
  <p:sldSz cx="9144000" cy="6858000" type="screen4x3"/>
  <p:notesSz cx="7099300" cy="10234613"/>
  <p:embeddedFontLst>
    <p:embeddedFont>
      <p:font typeface="幼圆" pitchFamily="49" charset="-122"/>
      <p:regular r:id="rId91"/>
    </p:embeddedFont>
    <p:embeddedFont>
      <p:font typeface="黑体" pitchFamily="49" charset="-122"/>
      <p:regular r:id="rId92"/>
    </p:embeddedFont>
    <p:embeddedFont>
      <p:font typeface="华文新魏" pitchFamily="2" charset="-122"/>
      <p:regular r:id="rId93"/>
    </p:embeddedFont>
    <p:embeddedFont>
      <p:font typeface="Cambria Math" pitchFamily="18" charset="0"/>
      <p:regular r:id="rId94"/>
    </p:embeddedFont>
    <p:embeddedFont>
      <p:font typeface="Calibri" pitchFamily="34" charset="0"/>
      <p:regular r:id="rId95"/>
      <p:bold r:id="rId96"/>
      <p:italic r:id="rId97"/>
      <p:boldItalic r:id="rId98"/>
    </p:embeddedFont>
    <p:embeddedFont>
      <p:font typeface="华文彩云" pitchFamily="2" charset="-122"/>
      <p:regular r:id="rId99"/>
    </p:embeddedFont>
    <p:embeddedFont>
      <p:font typeface="Tahoma" pitchFamily="34" charset="0"/>
      <p:regular r:id="rId100"/>
      <p:bold r:id="rId101"/>
    </p:embeddedFont>
    <p:embeddedFont>
      <p:font typeface="华文楷体" pitchFamily="2" charset="-122"/>
      <p:regular r:id="rId102"/>
    </p:embeddedFont>
    <p:embeddedFont>
      <p:font typeface="Comic Sans MS" pitchFamily="66" charset="0"/>
      <p:regular r:id="rId103"/>
      <p:bold r:id="rId104"/>
      <p:italic r:id="rId105"/>
      <p:boldItalic r:id="rId106"/>
    </p:embeddedFont>
    <p:embeddedFont>
      <p:font typeface="맑은 고딕" pitchFamily="34" charset="-127"/>
      <p:regular r:id="rId107"/>
      <p:bold r:id="rId108"/>
    </p:embeddedFont>
    <p:embeddedFont>
      <p:font typeface="隶书" pitchFamily="49" charset="-122"/>
      <p:regular r:id="rId109"/>
    </p:embeddedFont>
    <p:embeddedFont>
      <p:font typeface="微软雅黑" pitchFamily="34" charset="-122"/>
      <p:regular r:id="rId110"/>
      <p:bold r:id="rId111"/>
    </p:embeddedFont>
    <p:embeddedFont>
      <p:font typeface="Verdana" pitchFamily="34" charset="0"/>
      <p:regular r:id="rId112"/>
      <p:bold r:id="rId113"/>
      <p:italic r:id="rId114"/>
      <p:boldItalic r:id="rId115"/>
    </p:embeddedFont>
    <p:embeddedFont>
      <p:font typeface="Gulim" pitchFamily="34" charset="-127"/>
      <p:regular r:id="rId116"/>
    </p:embeddedFont>
  </p:embeddedFontLst>
  <p:custDataLst>
    <p:tags r:id="rId117"/>
  </p:custDataLst>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00FF"/>
    <a:srgbClr val="660066"/>
    <a:srgbClr val="FF5050"/>
    <a:srgbClr val="000066"/>
    <a:srgbClr val="FF9900"/>
    <a:srgbClr val="66FF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449" autoAdjust="0"/>
  </p:normalViewPr>
  <p:slideViewPr>
    <p:cSldViewPr snapToObjects="1">
      <p:cViewPr varScale="1">
        <p:scale>
          <a:sx n="68" d="100"/>
          <a:sy n="68" d="100"/>
        </p:scale>
        <p:origin x="-1240" y="0"/>
      </p:cViewPr>
      <p:guideLst>
        <p:guide orient="horz" pos="2160"/>
        <p:guide pos="2880"/>
      </p:guideLst>
    </p:cSldViewPr>
  </p:slideViewPr>
  <p:outlineViewPr>
    <p:cViewPr>
      <p:scale>
        <a:sx n="75" d="100"/>
        <a:sy n="75" d="100"/>
      </p:scale>
      <p:origin x="0" y="0"/>
    </p:cViewPr>
  </p:outlineViewPr>
  <p:notesTextViewPr>
    <p:cViewPr>
      <p:scale>
        <a:sx n="125" d="100"/>
        <a:sy n="125" d="100"/>
      </p:scale>
      <p:origin x="0" y="0"/>
    </p:cViewPr>
  </p:notesTextViewPr>
  <p:sorterViewPr>
    <p:cViewPr>
      <p:scale>
        <a:sx n="66" d="100"/>
        <a:sy n="66" d="100"/>
      </p:scale>
      <p:origin x="0" y="8184"/>
    </p:cViewPr>
  </p:sorterViewPr>
  <p:notesViewPr>
    <p:cSldViewPr snapToObjects="1">
      <p:cViewPr varScale="1">
        <p:scale>
          <a:sx n="90" d="100"/>
          <a:sy n="90" d="100"/>
        </p:scale>
        <p:origin x="-3720" y="-108"/>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gs" Target="tags/tag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12" Type="http://schemas.openxmlformats.org/officeDocument/2006/relationships/font" Target="fonts/font22.fntdata"/><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95"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113" Type="http://schemas.openxmlformats.org/officeDocument/2006/relationships/font" Target="fonts/font23.fntdata"/><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3.fntdata"/><Relationship Id="rId108" Type="http://schemas.openxmlformats.org/officeDocument/2006/relationships/font" Target="fonts/font18.fntdata"/><Relationship Id="rId116"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1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14" Type="http://schemas.openxmlformats.org/officeDocument/2006/relationships/font" Target="fonts/font24.fntdata"/><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0.fntdata"/><Relationship Id="rId115" Type="http://schemas.openxmlformats.org/officeDocument/2006/relationships/font" Target="fonts/font2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2.wmf"/><Relationship Id="rId7" Type="http://schemas.openxmlformats.org/officeDocument/2006/relationships/image" Target="../media/image86.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5" Type="http://schemas.openxmlformats.org/officeDocument/2006/relationships/image" Target="../media/image84.wmf"/><Relationship Id="rId10" Type="http://schemas.openxmlformats.org/officeDocument/2006/relationships/image" Target="../media/image89.wmf"/><Relationship Id="rId4" Type="http://schemas.openxmlformats.org/officeDocument/2006/relationships/image" Target="../media/image83.wmf"/><Relationship Id="rId9" Type="http://schemas.openxmlformats.org/officeDocument/2006/relationships/image" Target="../media/image8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4.wmf"/><Relationship Id="rId1" Type="http://schemas.openxmlformats.org/officeDocument/2006/relationships/image" Target="../media/image85.wmf"/><Relationship Id="rId4"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8.wmf"/><Relationship Id="rId7" Type="http://schemas.openxmlformats.org/officeDocument/2006/relationships/image" Target="../media/image122.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image" Target="../media/image142.wmf"/><Relationship Id="rId3" Type="http://schemas.openxmlformats.org/officeDocument/2006/relationships/image" Target="../media/image132.wmf"/><Relationship Id="rId7" Type="http://schemas.openxmlformats.org/officeDocument/2006/relationships/image" Target="../media/image136.wmf"/><Relationship Id="rId12" Type="http://schemas.openxmlformats.org/officeDocument/2006/relationships/image" Target="../media/image141.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11" Type="http://schemas.openxmlformats.org/officeDocument/2006/relationships/image" Target="../media/image140.wmf"/><Relationship Id="rId5" Type="http://schemas.openxmlformats.org/officeDocument/2006/relationships/image" Target="../media/image134.wmf"/><Relationship Id="rId10" Type="http://schemas.openxmlformats.org/officeDocument/2006/relationships/image" Target="../media/image139.wmf"/><Relationship Id="rId4" Type="http://schemas.openxmlformats.org/officeDocument/2006/relationships/image" Target="../media/image133.wmf"/><Relationship Id="rId9" Type="http://schemas.openxmlformats.org/officeDocument/2006/relationships/image" Target="../media/image138.wmf"/><Relationship Id="rId14" Type="http://schemas.openxmlformats.org/officeDocument/2006/relationships/image" Target="../media/image143.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4.wmf"/><Relationship Id="rId7" Type="http://schemas.openxmlformats.org/officeDocument/2006/relationships/image" Target="../media/image148.wmf"/><Relationship Id="rId12" Type="http://schemas.openxmlformats.org/officeDocument/2006/relationships/image" Target="../media/image153.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147.wmf"/><Relationship Id="rId11" Type="http://schemas.openxmlformats.org/officeDocument/2006/relationships/image" Target="../media/image152.wmf"/><Relationship Id="rId5" Type="http://schemas.openxmlformats.org/officeDocument/2006/relationships/image" Target="../media/image146.wmf"/><Relationship Id="rId10" Type="http://schemas.openxmlformats.org/officeDocument/2006/relationships/image" Target="../media/image151.wmf"/><Relationship Id="rId4" Type="http://schemas.openxmlformats.org/officeDocument/2006/relationships/image" Target="../media/image145.wmf"/><Relationship Id="rId9" Type="http://schemas.openxmlformats.org/officeDocument/2006/relationships/image" Target="../media/image150.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6.wmf"/><Relationship Id="rId3" Type="http://schemas.openxmlformats.org/officeDocument/2006/relationships/image" Target="../media/image16.wmf"/><Relationship Id="rId7" Type="http://schemas.openxmlformats.org/officeDocument/2006/relationships/image" Target="../media/image20.wmf"/><Relationship Id="rId12" Type="http://schemas.openxmlformats.org/officeDocument/2006/relationships/image" Target="../media/image25.wmf"/><Relationship Id="rId2" Type="http://schemas.openxmlformats.org/officeDocument/2006/relationships/image" Target="../media/image15.wmf"/><Relationship Id="rId16" Type="http://schemas.openxmlformats.org/officeDocument/2006/relationships/image" Target="../media/image29.wmf"/><Relationship Id="rId1" Type="http://schemas.openxmlformats.org/officeDocument/2006/relationships/image" Target="../media/image14.wmf"/><Relationship Id="rId6" Type="http://schemas.openxmlformats.org/officeDocument/2006/relationships/image" Target="../media/image19.wmf"/><Relationship Id="rId11" Type="http://schemas.openxmlformats.org/officeDocument/2006/relationships/image" Target="../media/image24.wmf"/><Relationship Id="rId5" Type="http://schemas.openxmlformats.org/officeDocument/2006/relationships/image" Target="../media/image18.wmf"/><Relationship Id="rId15" Type="http://schemas.openxmlformats.org/officeDocument/2006/relationships/image" Target="../media/image28.wmf"/><Relationship Id="rId10" Type="http://schemas.openxmlformats.org/officeDocument/2006/relationships/image" Target="../media/image23.wmf"/><Relationship Id="rId4" Type="http://schemas.openxmlformats.org/officeDocument/2006/relationships/image" Target="../media/image17.wmf"/><Relationship Id="rId9" Type="http://schemas.openxmlformats.org/officeDocument/2006/relationships/image" Target="../media/image22.wmf"/><Relationship Id="rId14" Type="http://schemas.openxmlformats.org/officeDocument/2006/relationships/image" Target="../media/image27.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image" Target="../media/image157.wmf"/><Relationship Id="rId7" Type="http://schemas.openxmlformats.org/officeDocument/2006/relationships/image" Target="../media/image161.wmf"/><Relationship Id="rId2" Type="http://schemas.openxmlformats.org/officeDocument/2006/relationships/image" Target="../media/image156.wmf"/><Relationship Id="rId1" Type="http://schemas.openxmlformats.org/officeDocument/2006/relationships/image" Target="../media/image155.wmf"/><Relationship Id="rId6" Type="http://schemas.openxmlformats.org/officeDocument/2006/relationships/image" Target="../media/image160.wmf"/><Relationship Id="rId11" Type="http://schemas.openxmlformats.org/officeDocument/2006/relationships/image" Target="../media/image165.wmf"/><Relationship Id="rId5" Type="http://schemas.openxmlformats.org/officeDocument/2006/relationships/image" Target="../media/image159.wmf"/><Relationship Id="rId10" Type="http://schemas.openxmlformats.org/officeDocument/2006/relationships/image" Target="../media/image164.wmf"/><Relationship Id="rId4" Type="http://schemas.openxmlformats.org/officeDocument/2006/relationships/image" Target="../media/image158.wmf"/><Relationship Id="rId9" Type="http://schemas.openxmlformats.org/officeDocument/2006/relationships/image" Target="../media/image16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5" Type="http://schemas.openxmlformats.org/officeDocument/2006/relationships/image" Target="../media/image176.wmf"/><Relationship Id="rId4" Type="http://schemas.openxmlformats.org/officeDocument/2006/relationships/image" Target="../media/image175.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image" Target="../media/image188.wmf"/><Relationship Id="rId7" Type="http://schemas.openxmlformats.org/officeDocument/2006/relationships/image" Target="../media/image192.wmf"/><Relationship Id="rId2" Type="http://schemas.openxmlformats.org/officeDocument/2006/relationships/image" Target="../media/image187.wmf"/><Relationship Id="rId1" Type="http://schemas.openxmlformats.org/officeDocument/2006/relationships/image" Target="../media/image186.wmf"/><Relationship Id="rId6" Type="http://schemas.openxmlformats.org/officeDocument/2006/relationships/image" Target="../media/image191.wmf"/><Relationship Id="rId5" Type="http://schemas.openxmlformats.org/officeDocument/2006/relationships/image" Target="../media/image190.wmf"/><Relationship Id="rId4" Type="http://schemas.openxmlformats.org/officeDocument/2006/relationships/image" Target="../media/image189.wmf"/><Relationship Id="rId9" Type="http://schemas.openxmlformats.org/officeDocument/2006/relationships/image" Target="../media/image19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image" Target="../media/image201.wmf"/><Relationship Id="rId7" Type="http://schemas.openxmlformats.org/officeDocument/2006/relationships/image" Target="../media/image205.wmf"/><Relationship Id="rId12" Type="http://schemas.openxmlformats.org/officeDocument/2006/relationships/image" Target="../media/image210.wmf"/><Relationship Id="rId2" Type="http://schemas.openxmlformats.org/officeDocument/2006/relationships/image" Target="../media/image200.wmf"/><Relationship Id="rId1" Type="http://schemas.openxmlformats.org/officeDocument/2006/relationships/image" Target="../media/image199.wmf"/><Relationship Id="rId6" Type="http://schemas.openxmlformats.org/officeDocument/2006/relationships/image" Target="../media/image204.wmf"/><Relationship Id="rId11" Type="http://schemas.openxmlformats.org/officeDocument/2006/relationships/image" Target="../media/image209.wmf"/><Relationship Id="rId5" Type="http://schemas.openxmlformats.org/officeDocument/2006/relationships/image" Target="../media/image203.wmf"/><Relationship Id="rId10" Type="http://schemas.openxmlformats.org/officeDocument/2006/relationships/image" Target="../media/image208.wmf"/><Relationship Id="rId4" Type="http://schemas.openxmlformats.org/officeDocument/2006/relationships/image" Target="../media/image202.wmf"/><Relationship Id="rId9" Type="http://schemas.openxmlformats.org/officeDocument/2006/relationships/image" Target="../media/image20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5" Type="http://schemas.openxmlformats.org/officeDocument/2006/relationships/image" Target="../media/image220.wmf"/><Relationship Id="rId4" Type="http://schemas.openxmlformats.org/officeDocument/2006/relationships/image" Target="../media/image219.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16.wmf"/><Relationship Id="rId7" Type="http://schemas.openxmlformats.org/officeDocument/2006/relationships/image" Target="../media/image31.wmf"/><Relationship Id="rId12" Type="http://schemas.openxmlformats.org/officeDocument/2006/relationships/image" Target="../media/image3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30.wmf"/><Relationship Id="rId11" Type="http://schemas.openxmlformats.org/officeDocument/2006/relationships/image" Target="../media/image35.wmf"/><Relationship Id="rId5" Type="http://schemas.openxmlformats.org/officeDocument/2006/relationships/image" Target="../media/image18.wmf"/><Relationship Id="rId10" Type="http://schemas.openxmlformats.org/officeDocument/2006/relationships/image" Target="../media/image34.wmf"/><Relationship Id="rId4" Type="http://schemas.openxmlformats.org/officeDocument/2006/relationships/image" Target="../media/image17.wmf"/><Relationship Id="rId9" Type="http://schemas.openxmlformats.org/officeDocument/2006/relationships/image" Target="../media/image33.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29.wmf"/><Relationship Id="rId3" Type="http://schemas.openxmlformats.org/officeDocument/2006/relationships/image" Target="../media/image224.wmf"/><Relationship Id="rId7" Type="http://schemas.openxmlformats.org/officeDocument/2006/relationships/image" Target="../media/image228.wmf"/><Relationship Id="rId2" Type="http://schemas.openxmlformats.org/officeDocument/2006/relationships/image" Target="../media/image223.wmf"/><Relationship Id="rId1" Type="http://schemas.openxmlformats.org/officeDocument/2006/relationships/image" Target="../media/image222.wmf"/><Relationship Id="rId6" Type="http://schemas.openxmlformats.org/officeDocument/2006/relationships/image" Target="../media/image227.wmf"/><Relationship Id="rId5" Type="http://schemas.openxmlformats.org/officeDocument/2006/relationships/image" Target="../media/image226.wmf"/><Relationship Id="rId10" Type="http://schemas.openxmlformats.org/officeDocument/2006/relationships/image" Target="../media/image231.wmf"/><Relationship Id="rId4" Type="http://schemas.openxmlformats.org/officeDocument/2006/relationships/image" Target="../media/image225.wmf"/><Relationship Id="rId9" Type="http://schemas.openxmlformats.org/officeDocument/2006/relationships/image" Target="../media/image23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34.wmf"/><Relationship Id="rId7" Type="http://schemas.openxmlformats.org/officeDocument/2006/relationships/image" Target="../media/image237.wmf"/><Relationship Id="rId2" Type="http://schemas.openxmlformats.org/officeDocument/2006/relationships/image" Target="../media/image233.wmf"/><Relationship Id="rId1" Type="http://schemas.openxmlformats.org/officeDocument/2006/relationships/image" Target="../media/image232.wmf"/><Relationship Id="rId6" Type="http://schemas.openxmlformats.org/officeDocument/2006/relationships/image" Target="../media/image219.wmf"/><Relationship Id="rId5" Type="http://schemas.openxmlformats.org/officeDocument/2006/relationships/image" Target="../media/image236.wmf"/><Relationship Id="rId4" Type="http://schemas.openxmlformats.org/officeDocument/2006/relationships/image" Target="../media/image235.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45.wmf"/><Relationship Id="rId3" Type="http://schemas.openxmlformats.org/officeDocument/2006/relationships/image" Target="../media/image240.wmf"/><Relationship Id="rId7" Type="http://schemas.openxmlformats.org/officeDocument/2006/relationships/image" Target="../media/image244.wmf"/><Relationship Id="rId2" Type="http://schemas.openxmlformats.org/officeDocument/2006/relationships/image" Target="../media/image239.wmf"/><Relationship Id="rId1" Type="http://schemas.openxmlformats.org/officeDocument/2006/relationships/image" Target="../media/image238.wmf"/><Relationship Id="rId6" Type="http://schemas.openxmlformats.org/officeDocument/2006/relationships/image" Target="../media/image243.wmf"/><Relationship Id="rId5" Type="http://schemas.openxmlformats.org/officeDocument/2006/relationships/image" Target="../media/image242.wmf"/><Relationship Id="rId10" Type="http://schemas.openxmlformats.org/officeDocument/2006/relationships/image" Target="../media/image247.wmf"/><Relationship Id="rId4" Type="http://schemas.openxmlformats.org/officeDocument/2006/relationships/image" Target="../media/image241.wmf"/><Relationship Id="rId9" Type="http://schemas.openxmlformats.org/officeDocument/2006/relationships/image" Target="../media/image246.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51.wmf"/><Relationship Id="rId7" Type="http://schemas.openxmlformats.org/officeDocument/2006/relationships/image" Target="../media/image255.wmf"/><Relationship Id="rId2" Type="http://schemas.openxmlformats.org/officeDocument/2006/relationships/image" Target="../media/image250.wmf"/><Relationship Id="rId1" Type="http://schemas.openxmlformats.org/officeDocument/2006/relationships/image" Target="../media/image249.wmf"/><Relationship Id="rId6" Type="http://schemas.openxmlformats.org/officeDocument/2006/relationships/image" Target="../media/image254.wmf"/><Relationship Id="rId5" Type="http://schemas.openxmlformats.org/officeDocument/2006/relationships/image" Target="../media/image253.wmf"/><Relationship Id="rId4" Type="http://schemas.openxmlformats.org/officeDocument/2006/relationships/image" Target="../media/image252.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62.wmf"/><Relationship Id="rId3" Type="http://schemas.openxmlformats.org/officeDocument/2006/relationships/image" Target="../media/image254.wmf"/><Relationship Id="rId7" Type="http://schemas.openxmlformats.org/officeDocument/2006/relationships/image" Target="../media/image261.wmf"/><Relationship Id="rId2" Type="http://schemas.openxmlformats.org/officeDocument/2006/relationships/image" Target="../media/image253.wmf"/><Relationship Id="rId1" Type="http://schemas.openxmlformats.org/officeDocument/2006/relationships/image" Target="../media/image257.wmf"/><Relationship Id="rId6" Type="http://schemas.openxmlformats.org/officeDocument/2006/relationships/image" Target="../media/image260.wmf"/><Relationship Id="rId5" Type="http://schemas.openxmlformats.org/officeDocument/2006/relationships/image" Target="../media/image259.wmf"/><Relationship Id="rId4" Type="http://schemas.openxmlformats.org/officeDocument/2006/relationships/image" Target="../media/image258.wmf"/><Relationship Id="rId9" Type="http://schemas.openxmlformats.org/officeDocument/2006/relationships/image" Target="../media/image26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4.wmf"/><Relationship Id="rId5" Type="http://schemas.openxmlformats.org/officeDocument/2006/relationships/image" Target="../media/image268.wmf"/><Relationship Id="rId4" Type="http://schemas.openxmlformats.org/officeDocument/2006/relationships/image" Target="../media/image267.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image" Target="../media/image281.wmf"/><Relationship Id="rId3" Type="http://schemas.openxmlformats.org/officeDocument/2006/relationships/image" Target="../media/image271.wmf"/><Relationship Id="rId7" Type="http://schemas.openxmlformats.org/officeDocument/2006/relationships/image" Target="../media/image275.wmf"/><Relationship Id="rId12" Type="http://schemas.openxmlformats.org/officeDocument/2006/relationships/image" Target="../media/image280.wmf"/><Relationship Id="rId2" Type="http://schemas.openxmlformats.org/officeDocument/2006/relationships/image" Target="../media/image270.wmf"/><Relationship Id="rId1" Type="http://schemas.openxmlformats.org/officeDocument/2006/relationships/image" Target="../media/image269.wmf"/><Relationship Id="rId6" Type="http://schemas.openxmlformats.org/officeDocument/2006/relationships/image" Target="../media/image274.wmf"/><Relationship Id="rId11" Type="http://schemas.openxmlformats.org/officeDocument/2006/relationships/image" Target="../media/image279.wmf"/><Relationship Id="rId5" Type="http://schemas.openxmlformats.org/officeDocument/2006/relationships/image" Target="../media/image273.wmf"/><Relationship Id="rId10" Type="http://schemas.openxmlformats.org/officeDocument/2006/relationships/image" Target="../media/image278.wmf"/><Relationship Id="rId4" Type="http://schemas.openxmlformats.org/officeDocument/2006/relationships/image" Target="../media/image272.wmf"/><Relationship Id="rId9" Type="http://schemas.openxmlformats.org/officeDocument/2006/relationships/image" Target="../media/image277.wmf"/><Relationship Id="rId14" Type="http://schemas.openxmlformats.org/officeDocument/2006/relationships/image" Target="../media/image28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85.wmf"/><Relationship Id="rId2" Type="http://schemas.openxmlformats.org/officeDocument/2006/relationships/image" Target="../media/image284.wmf"/><Relationship Id="rId1" Type="http://schemas.openxmlformats.org/officeDocument/2006/relationships/image" Target="../media/image283.wmf"/><Relationship Id="rId5" Type="http://schemas.openxmlformats.org/officeDocument/2006/relationships/image" Target="../media/image282.wmf"/><Relationship Id="rId4" Type="http://schemas.openxmlformats.org/officeDocument/2006/relationships/image" Target="../media/image275.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94.wmf"/><Relationship Id="rId13" Type="http://schemas.openxmlformats.org/officeDocument/2006/relationships/image" Target="../media/image299.wmf"/><Relationship Id="rId3" Type="http://schemas.openxmlformats.org/officeDocument/2006/relationships/image" Target="../media/image289.wmf"/><Relationship Id="rId7" Type="http://schemas.openxmlformats.org/officeDocument/2006/relationships/image" Target="../media/image293.wmf"/><Relationship Id="rId12" Type="http://schemas.openxmlformats.org/officeDocument/2006/relationships/image" Target="../media/image298.wmf"/><Relationship Id="rId2" Type="http://schemas.openxmlformats.org/officeDocument/2006/relationships/image" Target="../media/image288.wmf"/><Relationship Id="rId1" Type="http://schemas.openxmlformats.org/officeDocument/2006/relationships/image" Target="../media/image287.wmf"/><Relationship Id="rId6" Type="http://schemas.openxmlformats.org/officeDocument/2006/relationships/image" Target="../media/image292.wmf"/><Relationship Id="rId11" Type="http://schemas.openxmlformats.org/officeDocument/2006/relationships/image" Target="../media/image297.wmf"/><Relationship Id="rId5" Type="http://schemas.openxmlformats.org/officeDocument/2006/relationships/image" Target="../media/image291.wmf"/><Relationship Id="rId10" Type="http://schemas.openxmlformats.org/officeDocument/2006/relationships/image" Target="../media/image296.wmf"/><Relationship Id="rId4" Type="http://schemas.openxmlformats.org/officeDocument/2006/relationships/image" Target="../media/image290.wmf"/><Relationship Id="rId9" Type="http://schemas.openxmlformats.org/officeDocument/2006/relationships/image" Target="../media/image295.wmf"/><Relationship Id="rId14" Type="http://schemas.openxmlformats.org/officeDocument/2006/relationships/image" Target="../media/image300.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08.wmf"/><Relationship Id="rId3" Type="http://schemas.openxmlformats.org/officeDocument/2006/relationships/image" Target="../media/image303.wmf"/><Relationship Id="rId7" Type="http://schemas.openxmlformats.org/officeDocument/2006/relationships/image" Target="../media/image307.wmf"/><Relationship Id="rId2" Type="http://schemas.openxmlformats.org/officeDocument/2006/relationships/image" Target="../media/image302.wmf"/><Relationship Id="rId1" Type="http://schemas.openxmlformats.org/officeDocument/2006/relationships/image" Target="../media/image301.wmf"/><Relationship Id="rId6" Type="http://schemas.openxmlformats.org/officeDocument/2006/relationships/image" Target="../media/image306.wmf"/><Relationship Id="rId5" Type="http://schemas.openxmlformats.org/officeDocument/2006/relationships/image" Target="../media/image305.wmf"/><Relationship Id="rId10" Type="http://schemas.openxmlformats.org/officeDocument/2006/relationships/image" Target="../media/image310.wmf"/><Relationship Id="rId4" Type="http://schemas.openxmlformats.org/officeDocument/2006/relationships/image" Target="../media/image304.wmf"/><Relationship Id="rId9" Type="http://schemas.openxmlformats.org/officeDocument/2006/relationships/image" Target="../media/image30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18.wmf"/><Relationship Id="rId7" Type="http://schemas.openxmlformats.org/officeDocument/2006/relationships/image" Target="../media/image322.wmf"/><Relationship Id="rId2" Type="http://schemas.openxmlformats.org/officeDocument/2006/relationships/image" Target="../media/image317.wmf"/><Relationship Id="rId1" Type="http://schemas.openxmlformats.org/officeDocument/2006/relationships/image" Target="../media/image316.wmf"/><Relationship Id="rId6" Type="http://schemas.openxmlformats.org/officeDocument/2006/relationships/image" Target="../media/image321.wmf"/><Relationship Id="rId5" Type="http://schemas.openxmlformats.org/officeDocument/2006/relationships/image" Target="../media/image320.wmf"/><Relationship Id="rId4" Type="http://schemas.openxmlformats.org/officeDocument/2006/relationships/image" Target="../media/image31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25.wmf"/><Relationship Id="rId2" Type="http://schemas.openxmlformats.org/officeDocument/2006/relationships/image" Target="../media/image324.wmf"/><Relationship Id="rId1" Type="http://schemas.openxmlformats.org/officeDocument/2006/relationships/image" Target="../media/image316.wmf"/><Relationship Id="rId5" Type="http://schemas.openxmlformats.org/officeDocument/2006/relationships/image" Target="../media/image327.wmf"/><Relationship Id="rId4" Type="http://schemas.openxmlformats.org/officeDocument/2006/relationships/image" Target="../media/image326.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329.wmf"/><Relationship Id="rId1" Type="http://schemas.openxmlformats.org/officeDocument/2006/relationships/image" Target="../media/image328.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32.wmf"/><Relationship Id="rId2" Type="http://schemas.openxmlformats.org/officeDocument/2006/relationships/image" Target="../media/image331.wmf"/><Relationship Id="rId1" Type="http://schemas.openxmlformats.org/officeDocument/2006/relationships/image" Target="../media/image330.wmf"/><Relationship Id="rId6" Type="http://schemas.openxmlformats.org/officeDocument/2006/relationships/image" Target="../media/image335.wmf"/><Relationship Id="rId5" Type="http://schemas.openxmlformats.org/officeDocument/2006/relationships/image" Target="../media/image334.wmf"/><Relationship Id="rId4" Type="http://schemas.openxmlformats.org/officeDocument/2006/relationships/image" Target="../media/image33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3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339.wmf"/><Relationship Id="rId2" Type="http://schemas.openxmlformats.org/officeDocument/2006/relationships/image" Target="../media/image338.wmf"/><Relationship Id="rId1" Type="http://schemas.openxmlformats.org/officeDocument/2006/relationships/image" Target="../media/image337.wmf"/><Relationship Id="rId5" Type="http://schemas.openxmlformats.org/officeDocument/2006/relationships/image" Target="../media/image341.wmf"/><Relationship Id="rId4" Type="http://schemas.openxmlformats.org/officeDocument/2006/relationships/image" Target="../media/image340.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348.wmf"/><Relationship Id="rId3" Type="http://schemas.openxmlformats.org/officeDocument/2006/relationships/image" Target="../media/image337.wmf"/><Relationship Id="rId7" Type="http://schemas.openxmlformats.org/officeDocument/2006/relationships/image" Target="../media/image347.wmf"/><Relationship Id="rId2" Type="http://schemas.openxmlformats.org/officeDocument/2006/relationships/image" Target="../media/image343.wmf"/><Relationship Id="rId1" Type="http://schemas.openxmlformats.org/officeDocument/2006/relationships/image" Target="../media/image342.wmf"/><Relationship Id="rId6" Type="http://schemas.openxmlformats.org/officeDocument/2006/relationships/image" Target="../media/image346.wmf"/><Relationship Id="rId5" Type="http://schemas.openxmlformats.org/officeDocument/2006/relationships/image" Target="../media/image345.wmf"/><Relationship Id="rId4" Type="http://schemas.openxmlformats.org/officeDocument/2006/relationships/image" Target="../media/image344.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343.wmf"/><Relationship Id="rId1" Type="http://schemas.openxmlformats.org/officeDocument/2006/relationships/image" Target="../media/image342.wmf"/><Relationship Id="rId5" Type="http://schemas.openxmlformats.org/officeDocument/2006/relationships/image" Target="../media/image345.wmf"/><Relationship Id="rId4" Type="http://schemas.openxmlformats.org/officeDocument/2006/relationships/image" Target="../media/image337.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52.wmf"/><Relationship Id="rId7" Type="http://schemas.openxmlformats.org/officeDocument/2006/relationships/image" Target="../media/image356.wmf"/><Relationship Id="rId2" Type="http://schemas.openxmlformats.org/officeDocument/2006/relationships/image" Target="../media/image351.wmf"/><Relationship Id="rId1" Type="http://schemas.openxmlformats.org/officeDocument/2006/relationships/image" Target="../media/image350.wmf"/><Relationship Id="rId6" Type="http://schemas.openxmlformats.org/officeDocument/2006/relationships/image" Target="../media/image355.wmf"/><Relationship Id="rId5" Type="http://schemas.openxmlformats.org/officeDocument/2006/relationships/image" Target="../media/image354.wmf"/><Relationship Id="rId4" Type="http://schemas.openxmlformats.org/officeDocument/2006/relationships/image" Target="../media/image353.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359.wmf"/><Relationship Id="rId2" Type="http://schemas.openxmlformats.org/officeDocument/2006/relationships/image" Target="../media/image358.wmf"/><Relationship Id="rId1" Type="http://schemas.openxmlformats.org/officeDocument/2006/relationships/image" Target="../media/image357.wmf"/><Relationship Id="rId4" Type="http://schemas.openxmlformats.org/officeDocument/2006/relationships/image" Target="../media/image360.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image" Target="../media/image54.wmf"/><Relationship Id="rId3" Type="http://schemas.openxmlformats.org/officeDocument/2006/relationships/image" Target="../media/image44.wmf"/><Relationship Id="rId7" Type="http://schemas.openxmlformats.org/officeDocument/2006/relationships/image" Target="../media/image48.wmf"/><Relationship Id="rId12" Type="http://schemas.openxmlformats.org/officeDocument/2006/relationships/image" Target="../media/image53.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11" Type="http://schemas.openxmlformats.org/officeDocument/2006/relationships/image" Target="../media/image52.wmf"/><Relationship Id="rId5" Type="http://schemas.openxmlformats.org/officeDocument/2006/relationships/image" Target="../media/image46.wmf"/><Relationship Id="rId15" Type="http://schemas.openxmlformats.org/officeDocument/2006/relationships/image" Target="../media/image56.wmf"/><Relationship Id="rId10" Type="http://schemas.openxmlformats.org/officeDocument/2006/relationships/image" Target="../media/image51.wmf"/><Relationship Id="rId4" Type="http://schemas.openxmlformats.org/officeDocument/2006/relationships/image" Target="../media/image45.wmf"/><Relationship Id="rId9" Type="http://schemas.openxmlformats.org/officeDocument/2006/relationships/image" Target="../media/image50.wmf"/><Relationship Id="rId14" Type="http://schemas.openxmlformats.org/officeDocument/2006/relationships/image" Target="../media/image55.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369.wmf"/><Relationship Id="rId3" Type="http://schemas.openxmlformats.org/officeDocument/2006/relationships/image" Target="../media/image364.wmf"/><Relationship Id="rId7" Type="http://schemas.openxmlformats.org/officeDocument/2006/relationships/image" Target="../media/image368.wmf"/><Relationship Id="rId2" Type="http://schemas.openxmlformats.org/officeDocument/2006/relationships/image" Target="../media/image363.wmf"/><Relationship Id="rId1" Type="http://schemas.openxmlformats.org/officeDocument/2006/relationships/image" Target="../media/image362.wmf"/><Relationship Id="rId6" Type="http://schemas.openxmlformats.org/officeDocument/2006/relationships/image" Target="../media/image367.wmf"/><Relationship Id="rId5" Type="http://schemas.openxmlformats.org/officeDocument/2006/relationships/image" Target="../media/image366.wmf"/><Relationship Id="rId10" Type="http://schemas.openxmlformats.org/officeDocument/2006/relationships/image" Target="../media/image371.wmf"/><Relationship Id="rId4" Type="http://schemas.openxmlformats.org/officeDocument/2006/relationships/image" Target="../media/image365.wmf"/><Relationship Id="rId9" Type="http://schemas.openxmlformats.org/officeDocument/2006/relationships/image" Target="../media/image370.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75.wmf"/><Relationship Id="rId2" Type="http://schemas.openxmlformats.org/officeDocument/2006/relationships/image" Target="../media/image374.wmf"/><Relationship Id="rId1" Type="http://schemas.openxmlformats.org/officeDocument/2006/relationships/image" Target="../media/image373.wmf"/><Relationship Id="rId6" Type="http://schemas.openxmlformats.org/officeDocument/2006/relationships/image" Target="../media/image378.wmf"/><Relationship Id="rId5" Type="http://schemas.openxmlformats.org/officeDocument/2006/relationships/image" Target="../media/image377.wmf"/><Relationship Id="rId4" Type="http://schemas.openxmlformats.org/officeDocument/2006/relationships/image" Target="../media/image376.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81.wmf"/><Relationship Id="rId2" Type="http://schemas.openxmlformats.org/officeDocument/2006/relationships/image" Target="../media/image380.wmf"/><Relationship Id="rId1" Type="http://schemas.openxmlformats.org/officeDocument/2006/relationships/image" Target="../media/image379.wmf"/><Relationship Id="rId6" Type="http://schemas.openxmlformats.org/officeDocument/2006/relationships/image" Target="../media/image355.wmf"/><Relationship Id="rId5" Type="http://schemas.openxmlformats.org/officeDocument/2006/relationships/image" Target="../media/image383.wmf"/><Relationship Id="rId4" Type="http://schemas.openxmlformats.org/officeDocument/2006/relationships/image" Target="../media/image382.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86.wmf"/><Relationship Id="rId7" Type="http://schemas.openxmlformats.org/officeDocument/2006/relationships/image" Target="../media/image390.wmf"/><Relationship Id="rId2" Type="http://schemas.openxmlformats.org/officeDocument/2006/relationships/image" Target="../media/image385.wmf"/><Relationship Id="rId1" Type="http://schemas.openxmlformats.org/officeDocument/2006/relationships/image" Target="../media/image384.wmf"/><Relationship Id="rId6" Type="http://schemas.openxmlformats.org/officeDocument/2006/relationships/image" Target="../media/image389.wmf"/><Relationship Id="rId5" Type="http://schemas.openxmlformats.org/officeDocument/2006/relationships/image" Target="../media/image388.wmf"/><Relationship Id="rId4" Type="http://schemas.openxmlformats.org/officeDocument/2006/relationships/image" Target="../media/image387.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355.wmf"/><Relationship Id="rId3" Type="http://schemas.openxmlformats.org/officeDocument/2006/relationships/image" Target="../media/image393.wmf"/><Relationship Id="rId7" Type="http://schemas.openxmlformats.org/officeDocument/2006/relationships/image" Target="../media/image397.wmf"/><Relationship Id="rId2" Type="http://schemas.openxmlformats.org/officeDocument/2006/relationships/image" Target="../media/image392.wmf"/><Relationship Id="rId1" Type="http://schemas.openxmlformats.org/officeDocument/2006/relationships/image" Target="../media/image391.wmf"/><Relationship Id="rId6" Type="http://schemas.openxmlformats.org/officeDocument/2006/relationships/image" Target="../media/image396.wmf"/><Relationship Id="rId5" Type="http://schemas.openxmlformats.org/officeDocument/2006/relationships/image" Target="../media/image395.wmf"/><Relationship Id="rId4" Type="http://schemas.openxmlformats.org/officeDocument/2006/relationships/image" Target="../media/image394.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98.wmf"/><Relationship Id="rId2" Type="http://schemas.openxmlformats.org/officeDocument/2006/relationships/image" Target="../media/image329.wmf"/><Relationship Id="rId1" Type="http://schemas.openxmlformats.org/officeDocument/2006/relationships/image" Target="../media/image219.wmf"/><Relationship Id="rId5" Type="http://schemas.openxmlformats.org/officeDocument/2006/relationships/image" Target="../media/image400.wmf"/><Relationship Id="rId4" Type="http://schemas.openxmlformats.org/officeDocument/2006/relationships/image" Target="../media/image399.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402.wmf"/><Relationship Id="rId7" Type="http://schemas.openxmlformats.org/officeDocument/2006/relationships/image" Target="../media/image405.wmf"/><Relationship Id="rId2" Type="http://schemas.openxmlformats.org/officeDocument/2006/relationships/image" Target="../media/image401.wmf"/><Relationship Id="rId1" Type="http://schemas.openxmlformats.org/officeDocument/2006/relationships/image" Target="../media/image48.wmf"/><Relationship Id="rId6" Type="http://schemas.openxmlformats.org/officeDocument/2006/relationships/image" Target="../media/image404.wmf"/><Relationship Id="rId5" Type="http://schemas.openxmlformats.org/officeDocument/2006/relationships/image" Target="../media/image403.wmf"/><Relationship Id="rId10" Type="http://schemas.openxmlformats.org/officeDocument/2006/relationships/image" Target="../media/image407.wmf"/><Relationship Id="rId4" Type="http://schemas.openxmlformats.org/officeDocument/2006/relationships/image" Target="../media/image232.wmf"/><Relationship Id="rId9" Type="http://schemas.openxmlformats.org/officeDocument/2006/relationships/image" Target="../media/image406.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414.wmf"/><Relationship Id="rId2" Type="http://schemas.openxmlformats.org/officeDocument/2006/relationships/image" Target="../media/image413.wmf"/><Relationship Id="rId1" Type="http://schemas.openxmlformats.org/officeDocument/2006/relationships/image" Target="../media/image412.wmf"/><Relationship Id="rId5" Type="http://schemas.openxmlformats.org/officeDocument/2006/relationships/image" Target="../media/image219.wmf"/><Relationship Id="rId4" Type="http://schemas.openxmlformats.org/officeDocument/2006/relationships/image" Target="../media/image415.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415.wmf"/><Relationship Id="rId3" Type="http://schemas.openxmlformats.org/officeDocument/2006/relationships/image" Target="../media/image419.wmf"/><Relationship Id="rId7" Type="http://schemas.openxmlformats.org/officeDocument/2006/relationships/image" Target="../media/image423.wmf"/><Relationship Id="rId12" Type="http://schemas.openxmlformats.org/officeDocument/2006/relationships/image" Target="../media/image426.wmf"/><Relationship Id="rId2" Type="http://schemas.openxmlformats.org/officeDocument/2006/relationships/image" Target="../media/image418.wmf"/><Relationship Id="rId1" Type="http://schemas.openxmlformats.org/officeDocument/2006/relationships/image" Target="../media/image417.wmf"/><Relationship Id="rId6" Type="http://schemas.openxmlformats.org/officeDocument/2006/relationships/image" Target="../media/image422.wmf"/><Relationship Id="rId11" Type="http://schemas.openxmlformats.org/officeDocument/2006/relationships/image" Target="../media/image425.wmf"/><Relationship Id="rId5" Type="http://schemas.openxmlformats.org/officeDocument/2006/relationships/image" Target="../media/image421.wmf"/><Relationship Id="rId10" Type="http://schemas.openxmlformats.org/officeDocument/2006/relationships/image" Target="../media/image424.wmf"/><Relationship Id="rId4" Type="http://schemas.openxmlformats.org/officeDocument/2006/relationships/image" Target="../media/image420.wmf"/><Relationship Id="rId9" Type="http://schemas.openxmlformats.org/officeDocument/2006/relationships/image" Target="../media/image219.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zh-CN" altLang="en-US"/>
          </a:p>
        </p:txBody>
      </p:sp>
      <p:sp>
        <p:nvSpPr>
          <p:cNvPr id="3" name="日期占位符 2"/>
          <p:cNvSpPr>
            <a:spLocks noGrp="1"/>
          </p:cNvSpPr>
          <p:nvPr>
            <p:ph type="dt" sz="quarter"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fld id="{2C7B2AAB-B481-41D3-A490-70CF21F8B233}" type="datetimeFigureOut">
              <a:rPr lang="zh-CN" altLang="en-US"/>
              <a:pPr>
                <a:defRPr/>
              </a:pPr>
              <a:t>2021/3/15</a:t>
            </a:fld>
            <a:endParaRPr lang="en-US" altLang="zh-CN"/>
          </a:p>
        </p:txBody>
      </p:sp>
      <p:sp>
        <p:nvSpPr>
          <p:cNvPr id="4" name="页脚占位符 3"/>
          <p:cNvSpPr>
            <a:spLocks noGrp="1"/>
          </p:cNvSpPr>
          <p:nvPr>
            <p:ph type="ftr" sz="quarter" idx="2"/>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zh-CN" altLang="en-US"/>
          </a:p>
        </p:txBody>
      </p:sp>
      <p:sp>
        <p:nvSpPr>
          <p:cNvPr id="5" name="灯片编号占位符 4"/>
          <p:cNvSpPr>
            <a:spLocks noGrp="1"/>
          </p:cNvSpPr>
          <p:nvPr>
            <p:ph type="sldNum" sz="quarter" idx="3"/>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64FC0081-DA6E-4289-BECB-68850FABB5D7}" type="slidenum">
              <a:rPr lang="zh-CN" altLang="en-US"/>
              <a:pPr>
                <a:defRPr/>
              </a:pPr>
              <a:t>‹#›</a:t>
            </a:fld>
            <a:endParaRPr lang="en-US" altLang="zh-CN"/>
          </a:p>
        </p:txBody>
      </p:sp>
    </p:spTree>
    <p:extLst>
      <p:ext uri="{BB962C8B-B14F-4D97-AF65-F5344CB8AC3E}">
        <p14:creationId xmlns:p14="http://schemas.microsoft.com/office/powerpoint/2010/main" val="41926796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zh-CN" altLang="en-US"/>
          </a:p>
        </p:txBody>
      </p:sp>
      <p:sp>
        <p:nvSpPr>
          <p:cNvPr id="3" name="日期占位符 2"/>
          <p:cNvSpPr>
            <a:spLocks noGrp="1"/>
          </p:cNvSpPr>
          <p:nvPr>
            <p:ph type="dt"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fld id="{54CF9B24-3049-4957-ABF5-374EC80110EB}" type="datetimeFigureOut">
              <a:rPr lang="zh-CN" altLang="en-US"/>
              <a:pPr>
                <a:defRPr/>
              </a:pPr>
              <a:t>2021/3/15</a:t>
            </a:fld>
            <a:endParaRPr lang="en-US" altLang="zh-CN"/>
          </a:p>
        </p:txBody>
      </p:sp>
      <p:sp>
        <p:nvSpPr>
          <p:cNvPr id="4" name="幻灯片图像占位符 3"/>
          <p:cNvSpPr>
            <a:spLocks noGrp="1" noRot="1" noChangeAspect="1"/>
          </p:cNvSpPr>
          <p:nvPr>
            <p:ph type="sldImg" idx="2"/>
          </p:nvPr>
        </p:nvSpPr>
        <p:spPr>
          <a:xfrm>
            <a:off x="990600" y="768350"/>
            <a:ext cx="5118100" cy="3836988"/>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zh-CN" altLang="en-US"/>
          </a:p>
        </p:txBody>
      </p:sp>
      <p:sp>
        <p:nvSpPr>
          <p:cNvPr id="7" name="灯片编号占位符 6"/>
          <p:cNvSpPr>
            <a:spLocks noGrp="1"/>
          </p:cNvSpPr>
          <p:nvPr>
            <p:ph type="sldNum" sz="quarter" idx="5"/>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583710CE-77CC-47C7-B0BF-652C7784BA20}" type="slidenum">
              <a:rPr lang="zh-CN" altLang="en-US"/>
              <a:pPr>
                <a:defRPr/>
              </a:pPr>
              <a:t>‹#›</a:t>
            </a:fld>
            <a:endParaRPr lang="en-US" altLang="zh-CN"/>
          </a:p>
        </p:txBody>
      </p:sp>
    </p:spTree>
    <p:extLst>
      <p:ext uri="{BB962C8B-B14F-4D97-AF65-F5344CB8AC3E}">
        <p14:creationId xmlns:p14="http://schemas.microsoft.com/office/powerpoint/2010/main" val="62297794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92188" y="768350"/>
            <a:ext cx="5114925" cy="3836988"/>
          </a:xfrm>
          <a:noFill/>
          <a:ln>
            <a:solidFill>
              <a:srgbClr val="000000"/>
            </a:solidFill>
            <a:miter lim="800000"/>
            <a:headEnd/>
            <a:tailEnd/>
          </a:ln>
        </p:spPr>
      </p:sp>
      <p:sp>
        <p:nvSpPr>
          <p:cNvPr id="103427" name="备注占位符 2"/>
          <p:cNvSpPr>
            <a:spLocks noGrp="1"/>
          </p:cNvSpPr>
          <p:nvPr>
            <p:ph type="body" idx="1"/>
          </p:nvPr>
        </p:nvSpPr>
        <p:spPr>
          <a:noFill/>
          <a:ln/>
        </p:spPr>
        <p:txBody>
          <a:bodyPr/>
          <a:lstStyle/>
          <a:p>
            <a:pPr eaLnBrk="1" hangingPunct="1"/>
            <a:endParaRPr lang="en-US" altLang="zh-CN"/>
          </a:p>
        </p:txBody>
      </p:sp>
      <p:sp>
        <p:nvSpPr>
          <p:cNvPr id="103428" name="灯片编号占位符 3"/>
          <p:cNvSpPr>
            <a:spLocks noGrp="1"/>
          </p:cNvSpPr>
          <p:nvPr>
            <p:ph type="sldNum" sz="quarter" idx="5"/>
          </p:nvPr>
        </p:nvSpPr>
        <p:spPr>
          <a:noFill/>
        </p:spPr>
        <p:txBody>
          <a:bodyPr/>
          <a:lstStyle/>
          <a:p>
            <a:fld id="{4C7C4081-6B56-4F91-8D4D-BA644B6FB029}" type="slidenum">
              <a:rPr lang="zh-CN" altLang="en-US" smtClean="0"/>
              <a:pPr/>
              <a:t>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xfrm>
            <a:off x="992188" y="768350"/>
            <a:ext cx="5114925" cy="3836988"/>
          </a:xfrm>
          <a:noFill/>
          <a:ln>
            <a:solidFill>
              <a:srgbClr val="000000"/>
            </a:solidFill>
            <a:miter lim="800000"/>
            <a:headEnd/>
            <a:tailEnd/>
          </a:ln>
        </p:spPr>
      </p:sp>
      <p:sp>
        <p:nvSpPr>
          <p:cNvPr id="104451" name="备注占位符 2"/>
          <p:cNvSpPr>
            <a:spLocks noGrp="1"/>
          </p:cNvSpPr>
          <p:nvPr>
            <p:ph type="body" idx="1"/>
          </p:nvPr>
        </p:nvSpPr>
        <p:spPr>
          <a:noFill/>
          <a:ln/>
        </p:spPr>
        <p:txBody>
          <a:bodyPr/>
          <a:lstStyle/>
          <a:p>
            <a:endParaRPr lang="zh-CN" altLang="en-US"/>
          </a:p>
        </p:txBody>
      </p:sp>
      <p:sp>
        <p:nvSpPr>
          <p:cNvPr id="104452" name="灯片编号占位符 3"/>
          <p:cNvSpPr>
            <a:spLocks noGrp="1"/>
          </p:cNvSpPr>
          <p:nvPr>
            <p:ph type="sldNum" sz="quarter" idx="5"/>
          </p:nvPr>
        </p:nvSpPr>
        <p:spPr>
          <a:noFill/>
        </p:spPr>
        <p:txBody>
          <a:bodyPr/>
          <a:lstStyle/>
          <a:p>
            <a:fld id="{C3D9D87F-1601-4270-9851-ACF086939BC4}" type="slidenum">
              <a:rPr lang="zh-CN" altLang="en-US" smtClean="0"/>
              <a:pPr/>
              <a:t>6</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83710CE-77CC-47C7-B0BF-652C7784BA20}" type="slidenum">
              <a:rPr lang="zh-CN" altLang="en-US" smtClean="0"/>
              <a:pPr>
                <a:defRPr/>
              </a:pPr>
              <a:t>50</a:t>
            </a:fld>
            <a:endParaRPr lang="en-US" altLang="zh-CN"/>
          </a:p>
        </p:txBody>
      </p:sp>
    </p:spTree>
    <p:extLst>
      <p:ext uri="{BB962C8B-B14F-4D97-AF65-F5344CB8AC3E}">
        <p14:creationId xmlns:p14="http://schemas.microsoft.com/office/powerpoint/2010/main" val="115086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xfrm>
            <a:off x="992188" y="768350"/>
            <a:ext cx="5114925" cy="3836988"/>
          </a:xfrm>
          <a:noFill/>
          <a:ln>
            <a:solidFill>
              <a:srgbClr val="000000"/>
            </a:solidFill>
            <a:miter lim="800000"/>
            <a:headEnd/>
            <a:tailEnd/>
          </a:ln>
        </p:spPr>
      </p:sp>
      <p:sp>
        <p:nvSpPr>
          <p:cNvPr id="105475" name="备注占位符 2"/>
          <p:cNvSpPr>
            <a:spLocks noGrp="1"/>
          </p:cNvSpPr>
          <p:nvPr>
            <p:ph type="body" idx="1"/>
          </p:nvPr>
        </p:nvSpPr>
        <p:spPr>
          <a:noFill/>
          <a:ln/>
        </p:spPr>
        <p:txBody>
          <a:bodyPr/>
          <a:lstStyle/>
          <a:p>
            <a:endParaRPr lang="zh-CN" altLang="en-US"/>
          </a:p>
        </p:txBody>
      </p:sp>
      <p:sp>
        <p:nvSpPr>
          <p:cNvPr id="105476" name="灯片编号占位符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75CA2A35-9D40-4EA9-A474-28A4096AE3AF}" type="slidenum">
              <a:rPr lang="zh-CN" altLang="en-US" sz="1300"/>
              <a:pPr algn="r" defTabSz="990600"/>
              <a:t>81</a:t>
            </a:fld>
            <a:endParaRPr lang="en-US" altLang="zh-CN"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xfrm>
            <a:off x="992188" y="768350"/>
            <a:ext cx="5114925" cy="3836988"/>
          </a:xfrm>
          <a:noFill/>
          <a:ln>
            <a:solidFill>
              <a:srgbClr val="000000"/>
            </a:solidFill>
            <a:miter lim="800000"/>
            <a:headEnd/>
            <a:tailEnd/>
          </a:ln>
        </p:spPr>
      </p:sp>
      <p:sp>
        <p:nvSpPr>
          <p:cNvPr id="106499" name="灯片编号占位符 3"/>
          <p:cNvSpPr>
            <a:spLocks noGrp="1"/>
          </p:cNvSpPr>
          <p:nvPr>
            <p:ph type="sldNum" sz="quarter" idx="5"/>
          </p:nvPr>
        </p:nvSpPr>
        <p:spPr>
          <a:noFill/>
        </p:spPr>
        <p:txBody>
          <a:bodyPr/>
          <a:lstStyle/>
          <a:p>
            <a:fld id="{EDFD6CD2-32D4-4721-B588-9C5F73A63A2F}" type="slidenum">
              <a:rPr lang="zh-CN" altLang="en-US" smtClean="0"/>
              <a:pPr/>
              <a:t>87</a:t>
            </a:fld>
            <a:endParaRPr lang="en-US" altLang="zh-CN"/>
          </a:p>
        </p:txBody>
      </p:sp>
      <p:sp>
        <p:nvSpPr>
          <p:cNvPr id="106500" name="备注占位符 3"/>
          <p:cNvSpPr>
            <a:spLocks noGrp="1"/>
          </p:cNvSpPr>
          <p:nvPr>
            <p:ph type="body" idx="1"/>
          </p:nvPr>
        </p:nvSpPr>
        <p:spPr>
          <a:noFill/>
          <a:ln/>
        </p:spPr>
        <p:txBody>
          <a:bodyPr/>
          <a:lstStyle/>
          <a:p>
            <a:endParaRPr lang="fr-FR"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pic>
        <p:nvPicPr>
          <p:cNvPr id="4" name="Object 43"/>
          <p:cNvPicPr preferRelativeResize="0">
            <a:picLocks noChangeArrowheads="1"/>
          </p:cNvPicPr>
          <p:nvPr/>
        </p:nvPicPr>
        <p:blipFill>
          <a:blip r:embed="rId2" cstate="print"/>
          <a:srcRect r="5"/>
          <a:stretch>
            <a:fillRect/>
          </a:stretch>
        </p:blipFill>
        <p:spPr bwMode="auto">
          <a:xfrm>
            <a:off x="34925" y="2382838"/>
            <a:ext cx="9070975" cy="1692275"/>
          </a:xfrm>
          <a:prstGeom prst="rect">
            <a:avLst/>
          </a:prstGeom>
          <a:noFill/>
          <a:ln w="9525">
            <a:noFill/>
            <a:miter lim="800000"/>
            <a:headEnd/>
            <a:tailEnd/>
          </a:ln>
        </p:spPr>
      </p:pic>
      <p:grpSp>
        <p:nvGrpSpPr>
          <p:cNvPr id="5" name="Group 31"/>
          <p:cNvGrpSpPr>
            <a:grpSpLocks/>
          </p:cNvGrpSpPr>
          <p:nvPr/>
        </p:nvGrpSpPr>
        <p:grpSpPr bwMode="auto">
          <a:xfrm>
            <a:off x="34925" y="4143375"/>
            <a:ext cx="9074150" cy="2670175"/>
            <a:chOff x="0" y="2541"/>
            <a:chExt cx="5760" cy="1779"/>
          </a:xfrm>
        </p:grpSpPr>
        <p:sp>
          <p:nvSpPr>
            <p:cNvPr id="6" name="Rectangle 32"/>
            <p:cNvSpPr>
              <a:spLocks noChangeArrowheads="1"/>
            </p:cNvSpPr>
            <p:nvPr userDrawn="1"/>
          </p:nvSpPr>
          <p:spPr bwMode="gray">
            <a:xfrm>
              <a:off x="0" y="2640"/>
              <a:ext cx="5760" cy="1680"/>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7" name="Rectangle 33"/>
            <p:cNvSpPr>
              <a:spLocks noChangeArrowheads="1"/>
            </p:cNvSpPr>
            <p:nvPr userDrawn="1"/>
          </p:nvSpPr>
          <p:spPr bwMode="gray">
            <a:xfrm>
              <a:off x="0" y="2541"/>
              <a:ext cx="5760" cy="264"/>
            </a:xfrm>
            <a:prstGeom prst="rect">
              <a:avLst/>
            </a:prstGeom>
            <a:gradFill rotWithShape="0">
              <a:gsLst>
                <a:gs pos="0">
                  <a:schemeClr val="bg2">
                    <a:gamma/>
                    <a:shade val="46275"/>
                    <a:invGamma/>
                  </a:schemeClr>
                </a:gs>
                <a:gs pos="100000">
                  <a:schemeClr val="bg2"/>
                </a:gs>
              </a:gsLst>
              <a:lin ang="5400000" scaled="1"/>
            </a:gradFill>
            <a:ln w="9525">
              <a:noFill/>
              <a:miter lim="800000"/>
              <a:headEnd/>
              <a:tailEnd/>
            </a:ln>
            <a:effectLst/>
          </p:spPr>
          <p:txBody>
            <a:bodyPr wrap="none" anchor="ctr"/>
            <a:lstStyle/>
            <a:p>
              <a:pPr>
                <a:defRPr/>
              </a:pPr>
              <a:endParaRPr lang="zh-CN" altLang="en-US"/>
            </a:p>
          </p:txBody>
        </p:sp>
      </p:grpSp>
      <p:sp>
        <p:nvSpPr>
          <p:cNvPr id="8" name="Rectangle 34"/>
          <p:cNvSpPr>
            <a:spLocks noChangeArrowheads="1"/>
          </p:cNvSpPr>
          <p:nvPr/>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grpSp>
        <p:nvGrpSpPr>
          <p:cNvPr id="9" name="Group 37"/>
          <p:cNvGrpSpPr>
            <a:grpSpLocks/>
          </p:cNvGrpSpPr>
          <p:nvPr/>
        </p:nvGrpSpPr>
        <p:grpSpPr bwMode="auto">
          <a:xfrm>
            <a:off x="-4763" y="0"/>
            <a:ext cx="9148763" cy="6856413"/>
            <a:chOff x="-3" y="0"/>
            <a:chExt cx="5763" cy="4319"/>
          </a:xfrm>
        </p:grpSpPr>
        <p:sp>
          <p:nvSpPr>
            <p:cNvPr id="10" name="AutoShape 38"/>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ffectLst/>
          </p:spPr>
          <p:txBody>
            <a:bodyPr wrap="none" anchor="ctr"/>
            <a:lstStyle/>
            <a:p>
              <a:pPr>
                <a:defRPr/>
              </a:pPr>
              <a:endParaRPr lang="zh-CN" altLang="en-US"/>
            </a:p>
          </p:txBody>
        </p:sp>
        <p:sp>
          <p:nvSpPr>
            <p:cNvPr id="11" name="Freeform 39"/>
            <p:cNvSpPr>
              <a:spLocks/>
            </p:cNvSpPr>
            <p:nvPr userDrawn="1"/>
          </p:nvSpPr>
          <p:spPr bwMode="gray">
            <a:xfrm>
              <a:off x="0"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mn-ea"/>
              </a:endParaRPr>
            </a:p>
          </p:txBody>
        </p:sp>
        <p:sp>
          <p:nvSpPr>
            <p:cNvPr id="12" name="Freeform 40"/>
            <p:cNvSpPr>
              <a:spLocks/>
            </p:cNvSpPr>
            <p:nvPr userDrawn="1"/>
          </p:nvSpPr>
          <p:spPr bwMode="gray">
            <a:xfrm rot="-5408600">
              <a:off x="-50" y="4030"/>
              <a:ext cx="336" cy="242"/>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mn-ea"/>
              </a:endParaRPr>
            </a:p>
          </p:txBody>
        </p:sp>
        <p:sp>
          <p:nvSpPr>
            <p:cNvPr id="13" name="Freeform 41"/>
            <p:cNvSpPr>
              <a:spLocks/>
            </p:cNvSpPr>
            <p:nvPr userDrawn="1"/>
          </p:nvSpPr>
          <p:spPr bwMode="gray">
            <a:xfrm rot="10769190">
              <a:off x="5519" y="4031"/>
              <a:ext cx="232" cy="287"/>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mn-ea"/>
              </a:endParaRPr>
            </a:p>
          </p:txBody>
        </p:sp>
        <p:sp>
          <p:nvSpPr>
            <p:cNvPr id="14" name="Freeform 42"/>
            <p:cNvSpPr>
              <a:spLocks/>
            </p:cNvSpPr>
            <p:nvPr userDrawn="1"/>
          </p:nvSpPr>
          <p:spPr bwMode="gray">
            <a:xfrm rot="5400000">
              <a:off x="5472"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mn-ea"/>
              </a:endParaRPr>
            </a:p>
          </p:txBody>
        </p:sp>
      </p:grpSp>
      <p:sp>
        <p:nvSpPr>
          <p:cNvPr id="15" name="Rectangle 34"/>
          <p:cNvSpPr>
            <a:spLocks noChangeArrowheads="1"/>
          </p:cNvSpPr>
          <p:nvPr userDrawn="1"/>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sp>
        <p:nvSpPr>
          <p:cNvPr id="13333" name="Rectangle 21"/>
          <p:cNvSpPr>
            <a:spLocks noGrp="1" noChangeArrowheads="1"/>
          </p:cNvSpPr>
          <p:nvPr>
            <p:ph type="ctrTitle" sz="quarter"/>
          </p:nvPr>
        </p:nvSpPr>
        <p:spPr>
          <a:xfrm>
            <a:off x="500034" y="685787"/>
            <a:ext cx="8153400" cy="814387"/>
          </a:xfrm>
        </p:spPr>
        <p:txBody>
          <a:bodyPr/>
          <a:lstStyle>
            <a:lvl1pPr algn="ctr">
              <a:defRPr sz="2800">
                <a:latin typeface="华文新魏" pitchFamily="2" charset="-122"/>
                <a:ea typeface="华文新魏" pitchFamily="2" charset="-122"/>
                <a:cs typeface="Arial" pitchFamily="34" charset="0"/>
              </a:defRPr>
            </a:lvl1pPr>
          </a:lstStyle>
          <a:p>
            <a:r>
              <a:rPr lang="zh-CN" altLang="en-US"/>
              <a:t>单击此处编辑母版标题样式</a:t>
            </a:r>
            <a:endParaRPr lang="ko-KR" altLang="en-US" dirty="0"/>
          </a:p>
        </p:txBody>
      </p:sp>
      <p:sp>
        <p:nvSpPr>
          <p:cNvPr id="13334" name="Rectangle 22"/>
          <p:cNvSpPr>
            <a:spLocks noGrp="1" noChangeArrowheads="1"/>
          </p:cNvSpPr>
          <p:nvPr>
            <p:ph type="subTitle" sz="quarter" idx="1"/>
          </p:nvPr>
        </p:nvSpPr>
        <p:spPr bwMode="gray">
          <a:xfrm>
            <a:off x="1371600" y="4500570"/>
            <a:ext cx="6400800" cy="428628"/>
          </a:xfrm>
        </p:spPr>
        <p:txBody>
          <a:bodyPr/>
          <a:lstStyle>
            <a:lvl1pPr marL="0" indent="0" algn="ctr">
              <a:buFont typeface="Wingdings" pitchFamily="2" charset="2"/>
              <a:buNone/>
              <a:defRPr sz="1400" b="1">
                <a:solidFill>
                  <a:schemeClr val="tx2"/>
                </a:solidFill>
                <a:latin typeface="微软雅黑" pitchFamily="34" charset="-122"/>
                <a:ea typeface="微软雅黑" pitchFamily="34" charset="-122"/>
              </a:defRPr>
            </a:lvl1pPr>
          </a:lstStyle>
          <a:p>
            <a:r>
              <a:rPr lang="zh-CN" altLang="en-US"/>
              <a:t>单击此处编辑母版副标题样式</a:t>
            </a:r>
            <a:endParaRPr lang="ko-KR"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标题幻灯片">
    <p:bg bwMode="gray">
      <p:bgPr>
        <a:solidFill>
          <a:schemeClr val="bg1"/>
        </a:solidFill>
        <a:effectLst/>
      </p:bgPr>
    </p:bg>
    <p:spTree>
      <p:nvGrpSpPr>
        <p:cNvPr id="1" name=""/>
        <p:cNvGrpSpPr/>
        <p:nvPr/>
      </p:nvGrpSpPr>
      <p:grpSpPr>
        <a:xfrm>
          <a:off x="0" y="0"/>
          <a:ext cx="0" cy="0"/>
          <a:chOff x="0" y="0"/>
          <a:chExt cx="0" cy="0"/>
        </a:xfrm>
      </p:grpSpPr>
      <p:pic>
        <p:nvPicPr>
          <p:cNvPr id="3" name="Object 43"/>
          <p:cNvPicPr preferRelativeResize="0">
            <a:picLocks noChangeArrowheads="1"/>
          </p:cNvPicPr>
          <p:nvPr/>
        </p:nvPicPr>
        <p:blipFill>
          <a:blip r:embed="rId2" cstate="print"/>
          <a:srcRect r="5"/>
          <a:stretch>
            <a:fillRect/>
          </a:stretch>
        </p:blipFill>
        <p:spPr bwMode="auto">
          <a:xfrm>
            <a:off x="34925" y="2382838"/>
            <a:ext cx="9070975" cy="1692275"/>
          </a:xfrm>
          <a:prstGeom prst="rect">
            <a:avLst/>
          </a:prstGeom>
          <a:noFill/>
          <a:ln w="9525">
            <a:noFill/>
            <a:miter lim="800000"/>
            <a:headEnd/>
            <a:tailEnd/>
          </a:ln>
        </p:spPr>
      </p:pic>
      <p:grpSp>
        <p:nvGrpSpPr>
          <p:cNvPr id="4" name="Group 31"/>
          <p:cNvGrpSpPr>
            <a:grpSpLocks/>
          </p:cNvGrpSpPr>
          <p:nvPr/>
        </p:nvGrpSpPr>
        <p:grpSpPr bwMode="auto">
          <a:xfrm>
            <a:off x="0" y="4143375"/>
            <a:ext cx="9109075" cy="2600325"/>
            <a:chOff x="-22" y="2439"/>
            <a:chExt cx="5782" cy="1733"/>
          </a:xfrm>
        </p:grpSpPr>
        <p:sp>
          <p:nvSpPr>
            <p:cNvPr id="5" name="Rectangle 32"/>
            <p:cNvSpPr>
              <a:spLocks noChangeArrowheads="1"/>
            </p:cNvSpPr>
            <p:nvPr userDrawn="1"/>
          </p:nvSpPr>
          <p:spPr bwMode="gray">
            <a:xfrm>
              <a:off x="-22" y="2492"/>
              <a:ext cx="5760" cy="1680"/>
            </a:xfrm>
            <a:prstGeom prst="rect">
              <a:avLst/>
            </a:prstGeom>
            <a:solidFill>
              <a:srgbClr val="EAEAEA"/>
            </a:solidFill>
            <a:ln w="9525">
              <a:noFill/>
              <a:miter lim="800000"/>
              <a:headEnd/>
              <a:tailEnd/>
            </a:ln>
            <a:effectLst/>
          </p:spPr>
          <p:txBody>
            <a:bodyPr wrap="none" anchor="ctr"/>
            <a:lstStyle/>
            <a:p>
              <a:pPr>
                <a:defRPr/>
              </a:pPr>
              <a:endParaRPr lang="zh-CN" altLang="en-US"/>
            </a:p>
          </p:txBody>
        </p:sp>
        <p:sp>
          <p:nvSpPr>
            <p:cNvPr id="6" name="Rectangle 33"/>
            <p:cNvSpPr>
              <a:spLocks noChangeArrowheads="1"/>
            </p:cNvSpPr>
            <p:nvPr userDrawn="1"/>
          </p:nvSpPr>
          <p:spPr bwMode="gray">
            <a:xfrm>
              <a:off x="0" y="2439"/>
              <a:ext cx="5760" cy="264"/>
            </a:xfrm>
            <a:prstGeom prst="rect">
              <a:avLst/>
            </a:prstGeom>
            <a:gradFill rotWithShape="0">
              <a:gsLst>
                <a:gs pos="0">
                  <a:schemeClr val="bg2">
                    <a:gamma/>
                    <a:shade val="46275"/>
                    <a:invGamma/>
                  </a:schemeClr>
                </a:gs>
                <a:gs pos="100000">
                  <a:schemeClr val="bg2">
                    <a:lumMod val="40000"/>
                    <a:lumOff val="60000"/>
                  </a:schemeClr>
                </a:gs>
              </a:gsLst>
              <a:lin ang="5400000" scaled="1"/>
            </a:gradFill>
            <a:ln w="9525">
              <a:noFill/>
              <a:miter lim="800000"/>
              <a:headEnd/>
              <a:tailEnd/>
            </a:ln>
            <a:effectLst/>
          </p:spPr>
          <p:txBody>
            <a:bodyPr wrap="none" anchor="ctr"/>
            <a:lstStyle/>
            <a:p>
              <a:pPr>
                <a:defRPr/>
              </a:pPr>
              <a:endParaRPr lang="zh-CN" altLang="en-US"/>
            </a:p>
          </p:txBody>
        </p:sp>
      </p:grpSp>
      <p:sp>
        <p:nvSpPr>
          <p:cNvPr id="7" name="Rectangle 34"/>
          <p:cNvSpPr>
            <a:spLocks noChangeArrowheads="1"/>
          </p:cNvSpPr>
          <p:nvPr/>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grpSp>
        <p:nvGrpSpPr>
          <p:cNvPr id="8" name="Group 37"/>
          <p:cNvGrpSpPr>
            <a:grpSpLocks/>
          </p:cNvGrpSpPr>
          <p:nvPr/>
        </p:nvGrpSpPr>
        <p:grpSpPr bwMode="auto">
          <a:xfrm>
            <a:off x="-4763" y="0"/>
            <a:ext cx="9148763" cy="6856413"/>
            <a:chOff x="-3" y="0"/>
            <a:chExt cx="5763" cy="4319"/>
          </a:xfrm>
        </p:grpSpPr>
        <p:sp>
          <p:nvSpPr>
            <p:cNvPr id="9" name="AutoShape 38"/>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ffectLst/>
          </p:spPr>
          <p:txBody>
            <a:bodyPr wrap="none" anchor="ctr"/>
            <a:lstStyle/>
            <a:p>
              <a:pPr>
                <a:defRPr/>
              </a:pPr>
              <a:endParaRPr lang="zh-CN" altLang="en-US"/>
            </a:p>
          </p:txBody>
        </p:sp>
        <p:sp>
          <p:nvSpPr>
            <p:cNvPr id="10" name="Freeform 39"/>
            <p:cNvSpPr>
              <a:spLocks/>
            </p:cNvSpPr>
            <p:nvPr userDrawn="1"/>
          </p:nvSpPr>
          <p:spPr bwMode="gray">
            <a:xfrm>
              <a:off x="0"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mn-ea"/>
              </a:endParaRPr>
            </a:p>
          </p:txBody>
        </p:sp>
        <p:sp>
          <p:nvSpPr>
            <p:cNvPr id="11" name="Freeform 40"/>
            <p:cNvSpPr>
              <a:spLocks/>
            </p:cNvSpPr>
            <p:nvPr userDrawn="1"/>
          </p:nvSpPr>
          <p:spPr bwMode="gray">
            <a:xfrm rot="-5408600">
              <a:off x="-50" y="4030"/>
              <a:ext cx="336" cy="242"/>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mn-ea"/>
              </a:endParaRPr>
            </a:p>
          </p:txBody>
        </p:sp>
        <p:sp>
          <p:nvSpPr>
            <p:cNvPr id="12" name="Freeform 41"/>
            <p:cNvSpPr>
              <a:spLocks/>
            </p:cNvSpPr>
            <p:nvPr userDrawn="1"/>
          </p:nvSpPr>
          <p:spPr bwMode="gray">
            <a:xfrm rot="10769190">
              <a:off x="5519" y="4031"/>
              <a:ext cx="232" cy="287"/>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mn-ea"/>
              </a:endParaRPr>
            </a:p>
          </p:txBody>
        </p:sp>
        <p:sp>
          <p:nvSpPr>
            <p:cNvPr id="13" name="Freeform 42"/>
            <p:cNvSpPr>
              <a:spLocks/>
            </p:cNvSpPr>
            <p:nvPr userDrawn="1"/>
          </p:nvSpPr>
          <p:spPr bwMode="gray">
            <a:xfrm rot="5400000">
              <a:off x="5472"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mn-ea"/>
              </a:endParaRPr>
            </a:p>
          </p:txBody>
        </p:sp>
      </p:grpSp>
      <p:pic>
        <p:nvPicPr>
          <p:cNvPr id="14" name="图片 4"/>
          <p:cNvPicPr>
            <a:picLocks noChangeAspect="1" noChangeArrowheads="1"/>
          </p:cNvPicPr>
          <p:nvPr/>
        </p:nvPicPr>
        <p:blipFill>
          <a:blip r:embed="rId3" cstate="print"/>
          <a:srcRect r="14449"/>
          <a:stretch>
            <a:fillRect/>
          </a:stretch>
        </p:blipFill>
        <p:spPr bwMode="auto">
          <a:xfrm>
            <a:off x="5689600" y="4854575"/>
            <a:ext cx="2468563" cy="1079500"/>
          </a:xfrm>
          <a:prstGeom prst="rect">
            <a:avLst/>
          </a:prstGeom>
          <a:noFill/>
          <a:ln w="9525">
            <a:noFill/>
            <a:miter lim="800000"/>
            <a:headEnd/>
            <a:tailEnd/>
          </a:ln>
        </p:spPr>
      </p:pic>
      <p:pic>
        <p:nvPicPr>
          <p:cNvPr id="15" name="Picture" descr="A description..."/>
          <p:cNvPicPr>
            <a:picLocks noChangeAspect="1" noChangeArrowheads="1"/>
          </p:cNvPicPr>
          <p:nvPr/>
        </p:nvPicPr>
        <p:blipFill>
          <a:blip r:embed="rId4" cstate="print"/>
          <a:srcRect b="24107"/>
          <a:stretch>
            <a:fillRect/>
          </a:stretch>
        </p:blipFill>
        <p:spPr bwMode="auto">
          <a:xfrm>
            <a:off x="350838" y="4838700"/>
            <a:ext cx="3168650" cy="1096963"/>
          </a:xfrm>
          <a:prstGeom prst="rect">
            <a:avLst/>
          </a:prstGeom>
          <a:noFill/>
          <a:ln w="9525">
            <a:noFill/>
            <a:miter lim="800000"/>
            <a:headEnd/>
            <a:tailEnd/>
          </a:ln>
        </p:spPr>
      </p:pic>
      <p:pic>
        <p:nvPicPr>
          <p:cNvPr id="16" name="Picture 16" descr="xb"/>
          <p:cNvPicPr>
            <a:picLocks noChangeAspect="1" noChangeArrowheads="1"/>
          </p:cNvPicPr>
          <p:nvPr/>
        </p:nvPicPr>
        <p:blipFill>
          <a:blip r:embed="rId5" cstate="print"/>
          <a:srcRect/>
          <a:stretch>
            <a:fillRect/>
          </a:stretch>
        </p:blipFill>
        <p:spPr bwMode="auto">
          <a:xfrm>
            <a:off x="3660775" y="4427538"/>
            <a:ext cx="1800225" cy="1800225"/>
          </a:xfrm>
          <a:prstGeom prst="rect">
            <a:avLst/>
          </a:prstGeom>
          <a:noFill/>
          <a:ln w="9525">
            <a:noFill/>
            <a:miter lim="800000"/>
            <a:headEnd/>
            <a:tailEnd/>
          </a:ln>
        </p:spPr>
      </p:pic>
      <p:grpSp>
        <p:nvGrpSpPr>
          <p:cNvPr id="17" name="Group 31"/>
          <p:cNvGrpSpPr>
            <a:grpSpLocks/>
          </p:cNvGrpSpPr>
          <p:nvPr userDrawn="1"/>
        </p:nvGrpSpPr>
        <p:grpSpPr bwMode="auto">
          <a:xfrm>
            <a:off x="0" y="4143375"/>
            <a:ext cx="9109075" cy="2600325"/>
            <a:chOff x="-22" y="2439"/>
            <a:chExt cx="5782" cy="1733"/>
          </a:xfrm>
        </p:grpSpPr>
        <p:sp>
          <p:nvSpPr>
            <p:cNvPr id="18" name="Rectangle 32"/>
            <p:cNvSpPr>
              <a:spLocks noChangeArrowheads="1"/>
            </p:cNvSpPr>
            <p:nvPr userDrawn="1"/>
          </p:nvSpPr>
          <p:spPr bwMode="gray">
            <a:xfrm>
              <a:off x="-22" y="2492"/>
              <a:ext cx="5760" cy="1680"/>
            </a:xfrm>
            <a:prstGeom prst="rect">
              <a:avLst/>
            </a:prstGeom>
            <a:solidFill>
              <a:srgbClr val="EAEAEA"/>
            </a:solidFill>
            <a:ln w="9525">
              <a:noFill/>
              <a:miter lim="800000"/>
              <a:headEnd/>
              <a:tailEnd/>
            </a:ln>
          </p:spPr>
          <p:txBody>
            <a:bodyPr wrap="none" anchor="ctr"/>
            <a:lstStyle/>
            <a:p>
              <a:pPr>
                <a:defRPr/>
              </a:pPr>
              <a:endParaRPr lang="zh-CN" altLang="en-US"/>
            </a:p>
          </p:txBody>
        </p:sp>
        <p:sp>
          <p:nvSpPr>
            <p:cNvPr id="19" name="Rectangle 33"/>
            <p:cNvSpPr>
              <a:spLocks noChangeArrowheads="1"/>
            </p:cNvSpPr>
            <p:nvPr userDrawn="1"/>
          </p:nvSpPr>
          <p:spPr bwMode="gray">
            <a:xfrm>
              <a:off x="0" y="2439"/>
              <a:ext cx="5760" cy="264"/>
            </a:xfrm>
            <a:prstGeom prst="rect">
              <a:avLst/>
            </a:prstGeom>
            <a:gradFill rotWithShape="0">
              <a:gsLst>
                <a:gs pos="0">
                  <a:schemeClr val="bg2">
                    <a:gamma/>
                    <a:shade val="46275"/>
                    <a:invGamma/>
                  </a:schemeClr>
                </a:gs>
                <a:gs pos="100000">
                  <a:schemeClr val="bg2">
                    <a:lumMod val="40000"/>
                    <a:lumOff val="60000"/>
                  </a:schemeClr>
                </a:gs>
              </a:gsLst>
              <a:lin ang="5400000" scaled="1"/>
            </a:gradFill>
            <a:ln w="9525">
              <a:noFill/>
              <a:miter lim="800000"/>
              <a:headEnd/>
              <a:tailEnd/>
            </a:ln>
            <a:effectLst/>
          </p:spPr>
          <p:txBody>
            <a:bodyPr wrap="none" anchor="ctr"/>
            <a:lstStyle/>
            <a:p>
              <a:pPr>
                <a:defRPr/>
              </a:pPr>
              <a:endParaRPr lang="zh-CN" altLang="en-US"/>
            </a:p>
          </p:txBody>
        </p:sp>
      </p:grpSp>
      <p:sp>
        <p:nvSpPr>
          <p:cNvPr id="20" name="Rectangle 34"/>
          <p:cNvSpPr>
            <a:spLocks noChangeArrowheads="1"/>
          </p:cNvSpPr>
          <p:nvPr userDrawn="1"/>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pic>
        <p:nvPicPr>
          <p:cNvPr id="21" name="图片 4"/>
          <p:cNvPicPr>
            <a:picLocks noChangeAspect="1" noChangeArrowheads="1"/>
          </p:cNvPicPr>
          <p:nvPr userDrawn="1"/>
        </p:nvPicPr>
        <p:blipFill>
          <a:blip r:embed="rId3" cstate="print"/>
          <a:srcRect r="14449"/>
          <a:stretch>
            <a:fillRect/>
          </a:stretch>
        </p:blipFill>
        <p:spPr bwMode="auto">
          <a:xfrm>
            <a:off x="5689600" y="4854575"/>
            <a:ext cx="2468563" cy="1079500"/>
          </a:xfrm>
          <a:prstGeom prst="rect">
            <a:avLst/>
          </a:prstGeom>
          <a:noFill/>
          <a:ln w="9525">
            <a:noFill/>
            <a:miter lim="800000"/>
            <a:headEnd/>
            <a:tailEnd/>
          </a:ln>
        </p:spPr>
      </p:pic>
      <p:pic>
        <p:nvPicPr>
          <p:cNvPr id="22" name="Picture" descr="A description..."/>
          <p:cNvPicPr>
            <a:picLocks noChangeAspect="1" noChangeArrowheads="1"/>
          </p:cNvPicPr>
          <p:nvPr userDrawn="1"/>
        </p:nvPicPr>
        <p:blipFill>
          <a:blip r:embed="rId4" cstate="print"/>
          <a:srcRect b="24107"/>
          <a:stretch>
            <a:fillRect/>
          </a:stretch>
        </p:blipFill>
        <p:spPr bwMode="auto">
          <a:xfrm>
            <a:off x="350838" y="4838700"/>
            <a:ext cx="3168650" cy="1096963"/>
          </a:xfrm>
          <a:prstGeom prst="rect">
            <a:avLst/>
          </a:prstGeom>
          <a:noFill/>
          <a:ln w="9525">
            <a:noFill/>
            <a:miter lim="800000"/>
            <a:headEnd/>
            <a:tailEnd/>
          </a:ln>
        </p:spPr>
      </p:pic>
      <p:pic>
        <p:nvPicPr>
          <p:cNvPr id="23" name="Picture 16" descr="xb"/>
          <p:cNvPicPr>
            <a:picLocks noChangeAspect="1" noChangeArrowheads="1"/>
          </p:cNvPicPr>
          <p:nvPr userDrawn="1"/>
        </p:nvPicPr>
        <p:blipFill>
          <a:blip r:embed="rId5" cstate="print"/>
          <a:srcRect/>
          <a:stretch>
            <a:fillRect/>
          </a:stretch>
        </p:blipFill>
        <p:spPr bwMode="auto">
          <a:xfrm>
            <a:off x="3660775" y="4427538"/>
            <a:ext cx="1800225" cy="1800225"/>
          </a:xfrm>
          <a:prstGeom prst="rect">
            <a:avLst/>
          </a:prstGeom>
          <a:noFill/>
          <a:ln w="9525">
            <a:noFill/>
            <a:miter lim="800000"/>
            <a:headEnd/>
            <a:tailEnd/>
          </a:ln>
        </p:spPr>
      </p:pic>
      <p:sp>
        <p:nvSpPr>
          <p:cNvPr id="13333" name="Rectangle 21"/>
          <p:cNvSpPr>
            <a:spLocks noGrp="1" noChangeArrowheads="1"/>
          </p:cNvSpPr>
          <p:nvPr>
            <p:ph type="ctrTitle" sz="quarter"/>
          </p:nvPr>
        </p:nvSpPr>
        <p:spPr>
          <a:xfrm>
            <a:off x="500034" y="723887"/>
            <a:ext cx="8153400" cy="814387"/>
          </a:xfrm>
        </p:spPr>
        <p:txBody>
          <a:bodyPr/>
          <a:lstStyle>
            <a:lvl1pPr marL="0" marR="0" indent="0" algn="ctr" defTabSz="914400" rtl="0" eaLnBrk="0" fontAlgn="base" latinLnBrk="0" hangingPunct="0">
              <a:lnSpc>
                <a:spcPct val="100000"/>
              </a:lnSpc>
              <a:spcBef>
                <a:spcPct val="0"/>
              </a:spcBef>
              <a:spcAft>
                <a:spcPct val="0"/>
              </a:spcAft>
              <a:tabLst/>
              <a:defRPr kumimoji="0" lang="zh-CN" altLang="en-US" sz="2800" b="1" i="0" u="none" strike="noStrike" kern="0" cap="none" spc="0" normalizeH="0" baseline="0" noProof="0">
                <a:ln w="900" cmpd="sng">
                  <a:solidFill>
                    <a:schemeClr val="accent1">
                      <a:satMod val="190000"/>
                      <a:alpha val="55000"/>
                    </a:schemeClr>
                  </a:solidFill>
                  <a:prstDash val="solid"/>
                </a:ln>
                <a:solidFill>
                  <a:schemeClr val="accent1">
                    <a:satMod val="200000"/>
                    <a:tint val="3000"/>
                  </a:schemeClr>
                </a:solidFill>
                <a:effectLst>
                  <a:glow rad="228600">
                    <a:schemeClr val="accent1">
                      <a:satMod val="175000"/>
                      <a:alpha val="40000"/>
                    </a:schemeClr>
                  </a:glow>
                </a:effectLst>
                <a:uLnTx/>
                <a:uFillTx/>
              </a:defRPr>
            </a:lvl1pPr>
          </a:lstStyle>
          <a:p>
            <a:pPr lvl="0"/>
            <a:r>
              <a:rPr lang="zh-CN" altLang="en-US" noProof="0"/>
              <a:t>单击此处编辑母版标题样式</a:t>
            </a:r>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grpSp>
        <p:nvGrpSpPr>
          <p:cNvPr id="3" name="Group 54"/>
          <p:cNvGrpSpPr>
            <a:grpSpLocks/>
          </p:cNvGrpSpPr>
          <p:nvPr/>
        </p:nvGrpSpPr>
        <p:grpSpPr bwMode="auto">
          <a:xfrm>
            <a:off x="0" y="80963"/>
            <a:ext cx="9156700" cy="649287"/>
            <a:chOff x="-1" y="196"/>
            <a:chExt cx="5768" cy="452"/>
          </a:xfrm>
        </p:grpSpPr>
        <p:sp>
          <p:nvSpPr>
            <p:cNvPr id="4" name="Rectangle 36"/>
            <p:cNvSpPr>
              <a:spLocks noChangeArrowheads="1"/>
            </p:cNvSpPr>
            <p:nvPr userDrawn="1"/>
          </p:nvSpPr>
          <p:spPr bwMode="gray">
            <a:xfrm>
              <a:off x="1" y="196"/>
              <a:ext cx="5766" cy="452"/>
            </a:xfrm>
            <a:prstGeom prst="rect">
              <a:avLst/>
            </a:prstGeom>
            <a:gradFill rotWithShape="1">
              <a:gsLst>
                <a:gs pos="0">
                  <a:schemeClr val="accent1"/>
                </a:gs>
                <a:gs pos="100000">
                  <a:schemeClr val="tx1"/>
                </a:gs>
              </a:gsLst>
              <a:lin ang="0" scaled="1"/>
            </a:gradFill>
            <a:ln w="9525">
              <a:noFill/>
              <a:miter lim="800000"/>
              <a:headEnd/>
              <a:tailEnd/>
            </a:ln>
          </p:spPr>
          <p:txBody>
            <a:bodyPr wrap="none" anchor="ctr"/>
            <a:lstStyle/>
            <a:p>
              <a:pPr>
                <a:defRPr/>
              </a:pPr>
              <a:endParaRPr lang="zh-CN" altLang="en-US"/>
            </a:p>
          </p:txBody>
        </p:sp>
        <p:sp>
          <p:nvSpPr>
            <p:cNvPr id="6" name="Freeform 51"/>
            <p:cNvSpPr>
              <a:spLocks/>
            </p:cNvSpPr>
            <p:nvPr userDrawn="1"/>
          </p:nvSpPr>
          <p:spPr bwMode="gray">
            <a:xfrm flipH="1" flipV="1">
              <a:off x="2265" y="196"/>
              <a:ext cx="3497"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tx1"/>
                </a:gs>
                <a:gs pos="100000">
                  <a:schemeClr val="tx1">
                    <a:gamma/>
                    <a:shade val="46275"/>
                    <a:invGamma/>
                  </a:schemeClr>
                </a:gs>
              </a:gsLst>
              <a:lin ang="18900000" scaled="1"/>
            </a:gradFill>
            <a:ln w="9525">
              <a:noFill/>
              <a:round/>
              <a:headEnd/>
              <a:tailEnd/>
            </a:ln>
            <a:effectLst/>
          </p:spPr>
          <p:txBody>
            <a:bodyPr/>
            <a:lstStyle/>
            <a:p>
              <a:pPr>
                <a:defRPr/>
              </a:pPr>
              <a:endParaRPr lang="zh-CN" altLang="en-US">
                <a:ea typeface="+mn-ea"/>
              </a:endParaRPr>
            </a:p>
          </p:txBody>
        </p:sp>
        <p:sp>
          <p:nvSpPr>
            <p:cNvPr id="7" name="Freeform 41"/>
            <p:cNvSpPr>
              <a:spLocks/>
            </p:cNvSpPr>
            <p:nvPr userDrawn="1"/>
          </p:nvSpPr>
          <p:spPr bwMode="gray">
            <a:xfrm>
              <a:off x="-1" y="468"/>
              <a:ext cx="3702"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accent1"/>
                </a:gs>
                <a:gs pos="100000">
                  <a:schemeClr val="accent1">
                    <a:gamma/>
                    <a:shade val="46275"/>
                    <a:invGamma/>
                  </a:schemeClr>
                </a:gs>
              </a:gsLst>
              <a:lin ang="18900000" scaled="1"/>
            </a:gradFill>
            <a:ln w="9525">
              <a:noFill/>
              <a:round/>
              <a:headEnd/>
              <a:tailEnd/>
            </a:ln>
            <a:effectLst/>
          </p:spPr>
          <p:txBody>
            <a:bodyPr/>
            <a:lstStyle/>
            <a:p>
              <a:pPr>
                <a:defRPr/>
              </a:pPr>
              <a:endParaRPr lang="zh-CN" altLang="en-US">
                <a:ea typeface="+mn-ea"/>
              </a:endParaRPr>
            </a:p>
          </p:txBody>
        </p:sp>
      </p:grpSp>
      <p:sp>
        <p:nvSpPr>
          <p:cNvPr id="8" name="Rectangle 33"/>
          <p:cNvSpPr>
            <a:spLocks noChangeArrowheads="1"/>
          </p:cNvSpPr>
          <p:nvPr/>
        </p:nvSpPr>
        <p:spPr bwMode="gray">
          <a:xfrm>
            <a:off x="0" y="0"/>
            <a:ext cx="9144000" cy="71438"/>
          </a:xfrm>
          <a:prstGeom prst="rect">
            <a:avLst/>
          </a:prstGeom>
          <a:gradFill rotWithShape="0">
            <a:gsLst>
              <a:gs pos="0">
                <a:schemeClr val="tx1"/>
              </a:gs>
              <a:gs pos="100000">
                <a:schemeClr val="tx1">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9" name="Rectangle 35"/>
          <p:cNvSpPr>
            <a:spLocks noChangeArrowheads="1"/>
          </p:cNvSpPr>
          <p:nvPr/>
        </p:nvSpPr>
        <p:spPr bwMode="gray">
          <a:xfrm>
            <a:off x="3175" y="728663"/>
            <a:ext cx="9140825" cy="215900"/>
          </a:xfrm>
          <a:prstGeom prst="rect">
            <a:avLst/>
          </a:prstGeom>
          <a:gradFill rotWithShape="0">
            <a:gsLst>
              <a:gs pos="0">
                <a:schemeClr val="bg2"/>
              </a:gs>
              <a:gs pos="100000">
                <a:schemeClr val="bg2">
                  <a:gamma/>
                  <a:tint val="0"/>
                  <a:invGamma/>
                </a:schemeClr>
              </a:gs>
            </a:gsLst>
            <a:lin ang="5400000" scaled="1"/>
          </a:gradFill>
          <a:ln w="9525">
            <a:noFill/>
            <a:miter lim="800000"/>
            <a:headEnd/>
            <a:tailEnd/>
          </a:ln>
          <a:effectLst/>
        </p:spPr>
        <p:txBody>
          <a:bodyPr wrap="none" anchor="ctr"/>
          <a:lstStyle/>
          <a:p>
            <a:pPr>
              <a:defRPr/>
            </a:pPr>
            <a:endParaRPr lang="zh-CN" altLang="en-US"/>
          </a:p>
        </p:txBody>
      </p:sp>
      <p:pic>
        <p:nvPicPr>
          <p:cNvPr id="10" name="Picture 49" descr="Untitled-1 copy"/>
          <p:cNvPicPr>
            <a:picLocks noChangeAspect="1" noChangeArrowheads="1"/>
          </p:cNvPicPr>
          <p:nvPr/>
        </p:nvPicPr>
        <p:blipFill>
          <a:blip r:embed="rId2" cstate="print"/>
          <a:srcRect/>
          <a:stretch>
            <a:fillRect/>
          </a:stretch>
        </p:blipFill>
        <p:spPr bwMode="gray">
          <a:xfrm>
            <a:off x="71438" y="80963"/>
            <a:ext cx="468312" cy="468312"/>
          </a:xfrm>
          <a:prstGeom prst="rect">
            <a:avLst/>
          </a:prstGeom>
          <a:ln>
            <a:noFill/>
          </a:ln>
          <a:effectLst>
            <a:outerShdw blurRad="292100" dist="139700" dir="2700000" algn="tl" rotWithShape="0">
              <a:srgbClr val="333333">
                <a:alpha val="65000"/>
              </a:srgbClr>
            </a:outerShdw>
          </a:effectLst>
        </p:spPr>
      </p:pic>
      <p:pic>
        <p:nvPicPr>
          <p:cNvPr id="11" name="Picture 50" descr="Untitled-1 copy"/>
          <p:cNvPicPr>
            <a:picLocks noChangeAspect="1" noChangeArrowheads="1"/>
          </p:cNvPicPr>
          <p:nvPr/>
        </p:nvPicPr>
        <p:blipFill>
          <a:blip r:embed="rId3" cstate="print"/>
          <a:srcRect/>
          <a:stretch>
            <a:fillRect/>
          </a:stretch>
        </p:blipFill>
        <p:spPr bwMode="gray">
          <a:xfrm>
            <a:off x="571500" y="441325"/>
            <a:ext cx="215900" cy="215900"/>
          </a:xfrm>
          <a:prstGeom prst="rect">
            <a:avLst/>
          </a:prstGeom>
          <a:ln>
            <a:noFill/>
          </a:ln>
          <a:effectLst>
            <a:outerShdw blurRad="292100" dist="139700" dir="2700000" algn="tl" rotWithShape="0">
              <a:srgbClr val="333333">
                <a:alpha val="65000"/>
              </a:srgbClr>
            </a:outerShdw>
          </a:effectLst>
        </p:spPr>
      </p:pic>
      <p:sp>
        <p:nvSpPr>
          <p:cNvPr id="12" name="Rectangle 33"/>
          <p:cNvSpPr>
            <a:spLocks noChangeArrowheads="1"/>
          </p:cNvSpPr>
          <p:nvPr/>
        </p:nvSpPr>
        <p:spPr bwMode="gray">
          <a:xfrm>
            <a:off x="12700" y="6308725"/>
            <a:ext cx="9144000" cy="17463"/>
          </a:xfrm>
          <a:prstGeom prst="rect">
            <a:avLst/>
          </a:prstGeom>
          <a:gradFill rotWithShape="0">
            <a:gsLst>
              <a:gs pos="0">
                <a:schemeClr val="tx1"/>
              </a:gs>
              <a:gs pos="100000">
                <a:schemeClr val="tx1">
                  <a:gamma/>
                  <a:shade val="46275"/>
                  <a:invGamma/>
                </a:schemeClr>
              </a:gs>
            </a:gsLst>
            <a:lin ang="0" scaled="1"/>
          </a:gradFill>
          <a:ln w="9525">
            <a:solidFill>
              <a:schemeClr val="tx1">
                <a:lumMod val="75000"/>
              </a:schemeClr>
            </a:solidFill>
            <a:miter lim="800000"/>
            <a:headEnd/>
            <a:tailEnd/>
          </a:ln>
          <a:effectLst/>
        </p:spPr>
        <p:txBody>
          <a:bodyPr wrap="none" anchor="ctr"/>
          <a:lstStyle/>
          <a:p>
            <a:pPr>
              <a:defRPr/>
            </a:pPr>
            <a:endParaRPr lang="zh-CN" altLang="en-US"/>
          </a:p>
        </p:txBody>
      </p:sp>
      <p:sp>
        <p:nvSpPr>
          <p:cNvPr id="13" name="TextBox 29"/>
          <p:cNvSpPr txBox="1">
            <a:spLocks noChangeArrowheads="1"/>
          </p:cNvSpPr>
          <p:nvPr userDrawn="1"/>
        </p:nvSpPr>
        <p:spPr bwMode="auto">
          <a:xfrm>
            <a:off x="0" y="6308725"/>
            <a:ext cx="1223963" cy="519113"/>
          </a:xfrm>
          <a:prstGeom prst="rect">
            <a:avLst/>
          </a:prstGeom>
          <a:noFill/>
          <a:ln w="9525">
            <a:noFill/>
            <a:miter lim="800000"/>
            <a:headEnd/>
            <a:tailEnd/>
          </a:ln>
        </p:spPr>
        <p:txBody>
          <a:bodyPr>
            <a:spAutoFit/>
          </a:bodyPr>
          <a:lstStyle/>
          <a:p>
            <a:pPr eaLnBrk="1" hangingPunct="1">
              <a:defRPr/>
            </a:pPr>
            <a:fld id="{27756E2D-F366-45E3-A67B-CCE30487B5BB}" type="datetime10">
              <a:rPr lang="zh-CN" altLang="en-US" sz="2800">
                <a:latin typeface="宋体" pitchFamily="2" charset="-122"/>
              </a:rPr>
              <a:pPr eaLnBrk="1" hangingPunct="1">
                <a:defRPr/>
              </a:pPr>
              <a:t>21:30</a:t>
            </a:fld>
            <a:endParaRPr lang="en-US" altLang="zh-CN" sz="2800">
              <a:latin typeface="宋体" pitchFamily="2" charset="-122"/>
            </a:endParaRPr>
          </a:p>
        </p:txBody>
      </p:sp>
      <p:sp>
        <p:nvSpPr>
          <p:cNvPr id="5" name="标题 4"/>
          <p:cNvSpPr>
            <a:spLocks noGrp="1"/>
          </p:cNvSpPr>
          <p:nvPr>
            <p:ph type="title"/>
          </p:nvPr>
        </p:nvSpPr>
        <p:spPr>
          <a:xfrm>
            <a:off x="857250" y="44624"/>
            <a:ext cx="7100888" cy="709612"/>
          </a:xfrm>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14" name="灯片编号占位符 15"/>
          <p:cNvSpPr>
            <a:spLocks noGrp="1"/>
          </p:cNvSpPr>
          <p:nvPr>
            <p:ph type="sldNum" sz="quarter" idx="10"/>
          </p:nvPr>
        </p:nvSpPr>
        <p:spPr/>
        <p:txBody>
          <a:bodyPr/>
          <a:lstStyle>
            <a:lvl1pPr>
              <a:defRPr/>
            </a:lvl1pPr>
          </a:lstStyle>
          <a:p>
            <a:pPr>
              <a:defRPr/>
            </a:pPr>
            <a:fld id="{35A1F83E-C13C-4E3F-88A1-BF87DF40A7DD}" type="slidenum">
              <a:rPr/>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59492" y="1266554"/>
            <a:ext cx="8625016" cy="4695825"/>
          </a:xfrm>
        </p:spPr>
        <p:txBody>
          <a:bodyPr/>
          <a:lstStyle>
            <a:lvl1pPr>
              <a:defRPr>
                <a:latin typeface="微软雅黑" pitchFamily="34" charset="-122"/>
                <a:ea typeface="微软雅黑" pitchFamily="34" charset="-122"/>
                <a:cs typeface="Arial" pitchFamily="34" charset="0"/>
              </a:defRPr>
            </a:lvl1pPr>
            <a:lvl2pPr>
              <a:defRPr>
                <a:latin typeface="微软雅黑" pitchFamily="34" charset="-122"/>
                <a:ea typeface="微软雅黑" pitchFamily="34" charset="-122"/>
                <a:cs typeface="Arial" pitchFamily="34" charset="0"/>
              </a:defRPr>
            </a:lvl2pPr>
            <a:lvl3pPr>
              <a:defRPr>
                <a:latin typeface="微软雅黑" pitchFamily="34" charset="-122"/>
                <a:ea typeface="微软雅黑" pitchFamily="34" charset="-122"/>
                <a:cs typeface="Arial" pitchFamily="34" charset="0"/>
              </a:defRPr>
            </a:lvl3pPr>
            <a:lvl4pPr>
              <a:defRPr>
                <a:latin typeface="微软雅黑" pitchFamily="34" charset="-122"/>
                <a:ea typeface="微软雅黑" pitchFamily="34" charset="-122"/>
                <a:cs typeface="Arial" pitchFamily="34" charset="0"/>
              </a:defRPr>
            </a:lvl4pPr>
            <a:lvl5pPr>
              <a:defRPr>
                <a:latin typeface="微软雅黑" pitchFamily="34" charset="-122"/>
                <a:ea typeface="微软雅黑" pitchFamily="34" charset="-122"/>
                <a:cs typeface="Arial"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p:txBody>
          <a:bodyPr/>
          <a:lstStyle>
            <a:lvl1pPr>
              <a:defRPr>
                <a:solidFill>
                  <a:schemeClr val="accent1">
                    <a:lumMod val="20000"/>
                    <a:lumOff val="80000"/>
                  </a:schemeClr>
                </a:solidFill>
                <a:latin typeface="华文新魏" pitchFamily="2" charset="-122"/>
                <a:ea typeface="华文新魏" pitchFamily="2" charset="-122"/>
                <a:cs typeface="Arial" pitchFamily="34" charset="0"/>
              </a:defRPr>
            </a:lvl1pPr>
          </a:lstStyle>
          <a:p>
            <a:r>
              <a:rPr lang="zh-CN" altLang="en-US" dirty="0"/>
              <a:t>单击此处编辑母版标题样式</a:t>
            </a:r>
          </a:p>
        </p:txBody>
      </p:sp>
      <p:sp>
        <p:nvSpPr>
          <p:cNvPr id="4" name="灯片编号占位符 15"/>
          <p:cNvSpPr>
            <a:spLocks noGrp="1"/>
          </p:cNvSpPr>
          <p:nvPr>
            <p:ph type="sldNum" sz="quarter" idx="10"/>
          </p:nvPr>
        </p:nvSpPr>
        <p:spPr>
          <a:xfrm>
            <a:off x="8177213" y="6207125"/>
            <a:ext cx="928687" cy="688975"/>
          </a:xfrm>
        </p:spPr>
        <p:txBody>
          <a:bodyPr/>
          <a:lstStyle>
            <a:lvl1pPr>
              <a:defRPr/>
            </a:lvl1pPr>
          </a:lstStyle>
          <a:p>
            <a:pPr>
              <a:defRPr/>
            </a:pPr>
            <a:fld id="{F54CCA8E-8E0D-4EDF-801B-972D18E4FD40}" type="slidenum">
              <a:rPr/>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234778" y="1261161"/>
            <a:ext cx="8637373" cy="4929188"/>
          </a:xfr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p:cNvSpPr>
            <a:spLocks noGrp="1"/>
          </p:cNvSpPr>
          <p:nvPr>
            <p:ph type="sldNum" sz="quarter" idx="11"/>
          </p:nvPr>
        </p:nvSpPr>
        <p:spPr/>
        <p:txBody>
          <a:bodyPr/>
          <a:lstStyle>
            <a:lvl1pPr>
              <a:defRPr/>
            </a:lvl1pPr>
          </a:lstStyle>
          <a:p>
            <a:pPr>
              <a:defRPr/>
            </a:pPr>
            <a:fld id="{84D7F2DE-A387-44E4-8EEE-FB798637514C}" type="slidenum">
              <a:rPr/>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65251" y="1248789"/>
            <a:ext cx="3992562" cy="4695825"/>
          </a:xfrm>
        </p:spPr>
        <p:txBody>
          <a:bodyPr/>
          <a:lstStyle>
            <a:lvl1pPr>
              <a:defRPr sz="28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5517" y="1251493"/>
            <a:ext cx="3992563" cy="4695825"/>
          </a:xfrm>
        </p:spPr>
        <p:txBody>
          <a:bodyPr/>
          <a:lstStyle>
            <a:lvl1pPr>
              <a:defRPr sz="28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5" name="灯片编号占位符 15"/>
          <p:cNvSpPr>
            <a:spLocks noGrp="1"/>
          </p:cNvSpPr>
          <p:nvPr>
            <p:ph type="sldNum" sz="quarter" idx="10"/>
          </p:nvPr>
        </p:nvSpPr>
        <p:spPr/>
        <p:txBody>
          <a:bodyPr/>
          <a:lstStyle>
            <a:lvl1pPr>
              <a:defRPr/>
            </a:lvl1pPr>
          </a:lstStyle>
          <a:p>
            <a:pPr>
              <a:defRPr/>
            </a:pPr>
            <a:fld id="{DF2F7A3F-9C82-4962-A3E2-2ADB277AE41A}" type="slidenum">
              <a:rPr/>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71845" y="966691"/>
            <a:ext cx="4040188"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234778" y="1927740"/>
            <a:ext cx="4040188" cy="3951288"/>
          </a:xfrm>
        </p:spPr>
        <p:txBody>
          <a:bodyPr/>
          <a:lstStyle>
            <a:lvl1pPr>
              <a:defRPr sz="24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30380" y="979048"/>
            <a:ext cx="4041775"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2733" y="1977167"/>
            <a:ext cx="4041775" cy="3951288"/>
          </a:xfrm>
        </p:spPr>
        <p:txBody>
          <a:bodyPr/>
          <a:lstStyle>
            <a:lvl1pPr>
              <a:defRPr sz="24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标题 8"/>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7" name="灯片编号占位符 15"/>
          <p:cNvSpPr>
            <a:spLocks noGrp="1"/>
          </p:cNvSpPr>
          <p:nvPr>
            <p:ph type="sldNum" sz="quarter" idx="10"/>
          </p:nvPr>
        </p:nvSpPr>
        <p:spPr/>
        <p:txBody>
          <a:bodyPr/>
          <a:lstStyle>
            <a:lvl1pPr>
              <a:defRPr/>
            </a:lvl1pPr>
          </a:lstStyle>
          <a:p>
            <a:pPr>
              <a:defRPr/>
            </a:pPr>
            <a:fld id="{0987D4D8-D2EE-4FCF-8ECE-8A41F2BE17A9}" type="slidenum">
              <a:rPr/>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203616" y="1232707"/>
            <a:ext cx="4711726" cy="4785033"/>
          </a:xfrm>
        </p:spPr>
        <p:txBody>
          <a:bodyPr/>
          <a:lstStyle>
            <a:lvl1pPr>
              <a:defRPr sz="32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271845" y="1232708"/>
            <a:ext cx="3669960" cy="4772676"/>
          </a:xfrm>
        </p:spPr>
        <p:txBody>
          <a:bodyPr/>
          <a:lstStyle>
            <a:lvl1pPr marL="0" indent="0">
              <a:buNone/>
              <a:defRPr sz="2200">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7" name="标题 6"/>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5" name="灯片编号占位符 15"/>
          <p:cNvSpPr>
            <a:spLocks noGrp="1"/>
          </p:cNvSpPr>
          <p:nvPr>
            <p:ph type="sldNum" sz="quarter" idx="10"/>
          </p:nvPr>
        </p:nvSpPr>
        <p:spPr/>
        <p:txBody>
          <a:bodyPr/>
          <a:lstStyle>
            <a:lvl1pPr>
              <a:defRPr/>
            </a:lvl1pPr>
          </a:lstStyle>
          <a:p>
            <a:pPr>
              <a:defRPr/>
            </a:pPr>
            <a:fld id="{A1A8CC15-B040-4212-A8C5-7EAC8E2ACE0F}" type="slidenum">
              <a:rPr/>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59492" y="1267872"/>
            <a:ext cx="8612659" cy="4695825"/>
          </a:xfrm>
        </p:spPr>
        <p:txBody>
          <a:bodyPr/>
          <a:lstStyle/>
          <a:p>
            <a:pPr lvl="0"/>
            <a:endParaRPr lang="zh-CN" altLang="en-US" noProof="0"/>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p:cNvSpPr>
            <a:spLocks noGrp="1"/>
          </p:cNvSpPr>
          <p:nvPr>
            <p:ph type="sldNum" sz="quarter" idx="10"/>
          </p:nvPr>
        </p:nvSpPr>
        <p:spPr/>
        <p:txBody>
          <a:bodyPr/>
          <a:lstStyle>
            <a:lvl1pPr>
              <a:defRPr/>
            </a:lvl1pPr>
          </a:lstStyle>
          <a:p>
            <a:pPr>
              <a:defRPr/>
            </a:pPr>
            <a:fld id="{12E569A5-7405-40C7-A2C6-B2B004A3A1AF}" type="slidenum">
              <a:rPr/>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和图表">
    <p:spTree>
      <p:nvGrpSpPr>
        <p:cNvPr id="1" name=""/>
        <p:cNvGrpSpPr/>
        <p:nvPr/>
      </p:nvGrpSpPr>
      <p:grpSpPr>
        <a:xfrm>
          <a:off x="0" y="0"/>
          <a:ext cx="0" cy="0"/>
          <a:chOff x="0" y="0"/>
          <a:chExt cx="0" cy="0"/>
        </a:xfrm>
      </p:grpSpPr>
      <p:sp>
        <p:nvSpPr>
          <p:cNvPr id="3" name="图表占位符 2"/>
          <p:cNvSpPr>
            <a:spLocks noGrp="1"/>
          </p:cNvSpPr>
          <p:nvPr>
            <p:ph type="chart" idx="1"/>
          </p:nvPr>
        </p:nvSpPr>
        <p:spPr>
          <a:xfrm>
            <a:off x="222422" y="1270799"/>
            <a:ext cx="8662085" cy="4695825"/>
          </a:xfrm>
        </p:spPr>
        <p:txBody>
          <a:bodyPr/>
          <a:lstStyle>
            <a:lvl1pPr>
              <a:defRPr>
                <a:latin typeface="微软雅黑" pitchFamily="34" charset="-122"/>
                <a:ea typeface="微软雅黑" pitchFamily="34" charset="-122"/>
              </a:defRPr>
            </a:lvl1pPr>
          </a:lstStyle>
          <a:p>
            <a:pPr lvl="0"/>
            <a:endParaRPr lang="zh-CN" altLang="en-US" noProof="0"/>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4" name="灯片编号占位符 15"/>
          <p:cNvSpPr>
            <a:spLocks noGrp="1"/>
          </p:cNvSpPr>
          <p:nvPr>
            <p:ph type="sldNum" sz="quarter" idx="10"/>
          </p:nvPr>
        </p:nvSpPr>
        <p:spPr/>
        <p:txBody>
          <a:bodyPr/>
          <a:lstStyle>
            <a:lvl1pPr>
              <a:defRPr/>
            </a:lvl1pPr>
          </a:lstStyle>
          <a:p>
            <a:pPr>
              <a:defRPr/>
            </a:pPr>
            <a:fld id="{775BF020-EB7A-4F5B-9F43-273C660FDC11}" type="slidenum">
              <a:rPr/>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bg bwMode="gray">
      <p:bgPr>
        <a:solidFill>
          <a:schemeClr val="bg1"/>
        </a:solidFill>
        <a:effectLst/>
      </p:bgPr>
    </p:bg>
    <p:spTree>
      <p:nvGrpSpPr>
        <p:cNvPr id="1" name=""/>
        <p:cNvGrpSpPr/>
        <p:nvPr/>
      </p:nvGrpSpPr>
      <p:grpSpPr>
        <a:xfrm>
          <a:off x="0" y="0"/>
          <a:ext cx="0" cy="0"/>
          <a:chOff x="0" y="0"/>
          <a:chExt cx="0" cy="0"/>
        </a:xfrm>
      </p:grpSpPr>
      <p:pic>
        <p:nvPicPr>
          <p:cNvPr id="3" name="Object 43"/>
          <p:cNvPicPr preferRelativeResize="0">
            <a:picLocks noChangeArrowheads="1"/>
          </p:cNvPicPr>
          <p:nvPr/>
        </p:nvPicPr>
        <p:blipFill>
          <a:blip r:embed="rId2" cstate="print"/>
          <a:srcRect r="5"/>
          <a:stretch>
            <a:fillRect/>
          </a:stretch>
        </p:blipFill>
        <p:spPr bwMode="auto">
          <a:xfrm>
            <a:off x="34925" y="2382838"/>
            <a:ext cx="9070975" cy="1692275"/>
          </a:xfrm>
          <a:prstGeom prst="rect">
            <a:avLst/>
          </a:prstGeom>
          <a:noFill/>
          <a:ln w="9525">
            <a:noFill/>
            <a:miter lim="800000"/>
            <a:headEnd/>
            <a:tailEnd/>
          </a:ln>
        </p:spPr>
      </p:pic>
      <p:grpSp>
        <p:nvGrpSpPr>
          <p:cNvPr id="4" name="Group 31"/>
          <p:cNvGrpSpPr>
            <a:grpSpLocks/>
          </p:cNvGrpSpPr>
          <p:nvPr userDrawn="1"/>
        </p:nvGrpSpPr>
        <p:grpSpPr bwMode="auto">
          <a:xfrm>
            <a:off x="0" y="4143375"/>
            <a:ext cx="9109075" cy="2600325"/>
            <a:chOff x="-22" y="2439"/>
            <a:chExt cx="5782" cy="1733"/>
          </a:xfrm>
        </p:grpSpPr>
        <p:sp>
          <p:nvSpPr>
            <p:cNvPr id="5" name="Rectangle 32"/>
            <p:cNvSpPr>
              <a:spLocks noChangeArrowheads="1"/>
            </p:cNvSpPr>
            <p:nvPr userDrawn="1"/>
          </p:nvSpPr>
          <p:spPr bwMode="gray">
            <a:xfrm>
              <a:off x="-22" y="2492"/>
              <a:ext cx="5760" cy="1680"/>
            </a:xfrm>
            <a:prstGeom prst="rect">
              <a:avLst/>
            </a:prstGeom>
            <a:solidFill>
              <a:srgbClr val="EAEAEA"/>
            </a:solidFill>
            <a:ln w="9525">
              <a:noFill/>
              <a:miter lim="800000"/>
              <a:headEnd/>
              <a:tailEnd/>
            </a:ln>
          </p:spPr>
          <p:txBody>
            <a:bodyPr wrap="none" anchor="ctr"/>
            <a:lstStyle/>
            <a:p>
              <a:pPr>
                <a:defRPr/>
              </a:pPr>
              <a:endParaRPr lang="zh-CN" altLang="en-US"/>
            </a:p>
          </p:txBody>
        </p:sp>
        <p:sp>
          <p:nvSpPr>
            <p:cNvPr id="6" name="Rectangle 33"/>
            <p:cNvSpPr>
              <a:spLocks noChangeArrowheads="1"/>
            </p:cNvSpPr>
            <p:nvPr userDrawn="1"/>
          </p:nvSpPr>
          <p:spPr bwMode="gray">
            <a:xfrm>
              <a:off x="0" y="2439"/>
              <a:ext cx="5760" cy="264"/>
            </a:xfrm>
            <a:prstGeom prst="rect">
              <a:avLst/>
            </a:prstGeom>
            <a:gradFill rotWithShape="0">
              <a:gsLst>
                <a:gs pos="0">
                  <a:schemeClr val="bg2">
                    <a:gamma/>
                    <a:shade val="46275"/>
                    <a:invGamma/>
                  </a:schemeClr>
                </a:gs>
                <a:gs pos="100000">
                  <a:schemeClr val="bg2">
                    <a:lumMod val="40000"/>
                    <a:lumOff val="60000"/>
                  </a:schemeClr>
                </a:gs>
              </a:gsLst>
              <a:lin ang="5400000" scaled="1"/>
            </a:gradFill>
            <a:ln w="9525">
              <a:noFill/>
              <a:miter lim="800000"/>
              <a:headEnd/>
              <a:tailEnd/>
            </a:ln>
            <a:effectLst/>
          </p:spPr>
          <p:txBody>
            <a:bodyPr wrap="none" anchor="ctr"/>
            <a:lstStyle/>
            <a:p>
              <a:pPr>
                <a:defRPr/>
              </a:pPr>
              <a:endParaRPr lang="zh-CN" altLang="en-US"/>
            </a:p>
          </p:txBody>
        </p:sp>
      </p:grpSp>
      <p:sp>
        <p:nvSpPr>
          <p:cNvPr id="7" name="Rectangle 34"/>
          <p:cNvSpPr>
            <a:spLocks noChangeArrowheads="1"/>
          </p:cNvSpPr>
          <p:nvPr userDrawn="1"/>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grpSp>
        <p:nvGrpSpPr>
          <p:cNvPr id="8" name="Group 37"/>
          <p:cNvGrpSpPr>
            <a:grpSpLocks/>
          </p:cNvGrpSpPr>
          <p:nvPr/>
        </p:nvGrpSpPr>
        <p:grpSpPr bwMode="auto">
          <a:xfrm>
            <a:off x="-4763" y="0"/>
            <a:ext cx="9148763" cy="6856413"/>
            <a:chOff x="-3" y="0"/>
            <a:chExt cx="5763" cy="4319"/>
          </a:xfrm>
        </p:grpSpPr>
        <p:sp>
          <p:nvSpPr>
            <p:cNvPr id="9" name="AutoShape 38"/>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p:spPr>
          <p:txBody>
            <a:bodyPr wrap="none" anchor="ctr"/>
            <a:lstStyle/>
            <a:p>
              <a:pPr>
                <a:defRPr/>
              </a:pPr>
              <a:endParaRPr lang="zh-CN" altLang="en-US"/>
            </a:p>
          </p:txBody>
        </p:sp>
        <p:sp>
          <p:nvSpPr>
            <p:cNvPr id="10" name="Freeform 39"/>
            <p:cNvSpPr>
              <a:spLocks/>
            </p:cNvSpPr>
            <p:nvPr userDrawn="1"/>
          </p:nvSpPr>
          <p:spPr bwMode="gray">
            <a:xfrm>
              <a:off x="0" y="0"/>
              <a:ext cx="288" cy="288"/>
            </a:xfrm>
            <a:custGeom>
              <a:avLst/>
              <a:gdLst>
                <a:gd name="T0" fmla="*/ 0 w 336"/>
                <a:gd name="T1" fmla="*/ 36 h 384"/>
                <a:gd name="T2" fmla="*/ 0 w 336"/>
                <a:gd name="T3" fmla="*/ 288 h 384"/>
                <a:gd name="T4" fmla="*/ 82 w 336"/>
                <a:gd name="T5" fmla="*/ 144 h 384"/>
                <a:gd name="T6" fmla="*/ 165 w 336"/>
                <a:gd name="T7" fmla="*/ 36 h 384"/>
                <a:gd name="T8" fmla="*/ 288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p:spPr>
          <p:txBody>
            <a:bodyPr/>
            <a:lstStyle/>
            <a:p>
              <a:pPr>
                <a:defRPr/>
              </a:pPr>
              <a:endParaRPr lang="zh-CN" altLang="en-US"/>
            </a:p>
          </p:txBody>
        </p:sp>
        <p:sp>
          <p:nvSpPr>
            <p:cNvPr id="11" name="Freeform 40"/>
            <p:cNvSpPr>
              <a:spLocks/>
            </p:cNvSpPr>
            <p:nvPr userDrawn="1"/>
          </p:nvSpPr>
          <p:spPr bwMode="gray">
            <a:xfrm rot="-5408600">
              <a:off x="-50" y="4030"/>
              <a:ext cx="336" cy="242"/>
            </a:xfrm>
            <a:custGeom>
              <a:avLst/>
              <a:gdLst>
                <a:gd name="T0" fmla="*/ 0 w 336"/>
                <a:gd name="T1" fmla="*/ 30 h 384"/>
                <a:gd name="T2" fmla="*/ 0 w 336"/>
                <a:gd name="T3" fmla="*/ 242 h 384"/>
                <a:gd name="T4" fmla="*/ 96 w 336"/>
                <a:gd name="T5" fmla="*/ 121 h 384"/>
                <a:gd name="T6" fmla="*/ 192 w 336"/>
                <a:gd name="T7" fmla="*/ 30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p:spPr>
          <p:txBody>
            <a:bodyPr/>
            <a:lstStyle/>
            <a:p>
              <a:pPr>
                <a:defRPr/>
              </a:pPr>
              <a:endParaRPr lang="zh-CN" altLang="en-US"/>
            </a:p>
          </p:txBody>
        </p:sp>
        <p:sp>
          <p:nvSpPr>
            <p:cNvPr id="12" name="Freeform 41"/>
            <p:cNvSpPr>
              <a:spLocks/>
            </p:cNvSpPr>
            <p:nvPr userDrawn="1"/>
          </p:nvSpPr>
          <p:spPr bwMode="gray">
            <a:xfrm rot="10769190">
              <a:off x="5519" y="4031"/>
              <a:ext cx="232" cy="287"/>
            </a:xfrm>
            <a:custGeom>
              <a:avLst/>
              <a:gdLst>
                <a:gd name="T0" fmla="*/ 0 w 336"/>
                <a:gd name="T1" fmla="*/ 36 h 384"/>
                <a:gd name="T2" fmla="*/ 0 w 336"/>
                <a:gd name="T3" fmla="*/ 287 h 384"/>
                <a:gd name="T4" fmla="*/ 66 w 336"/>
                <a:gd name="T5" fmla="*/ 144 h 384"/>
                <a:gd name="T6" fmla="*/ 133 w 336"/>
                <a:gd name="T7" fmla="*/ 36 h 384"/>
                <a:gd name="T8" fmla="*/ 232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p:spPr>
          <p:txBody>
            <a:bodyPr/>
            <a:lstStyle/>
            <a:p>
              <a:pPr>
                <a:defRPr/>
              </a:pPr>
              <a:endParaRPr lang="zh-CN" altLang="en-US"/>
            </a:p>
          </p:txBody>
        </p:sp>
        <p:sp>
          <p:nvSpPr>
            <p:cNvPr id="13" name="Freeform 42"/>
            <p:cNvSpPr>
              <a:spLocks/>
            </p:cNvSpPr>
            <p:nvPr userDrawn="1"/>
          </p:nvSpPr>
          <p:spPr bwMode="gray">
            <a:xfrm rot="5400000">
              <a:off x="5472" y="0"/>
              <a:ext cx="288" cy="288"/>
            </a:xfrm>
            <a:custGeom>
              <a:avLst/>
              <a:gdLst>
                <a:gd name="T0" fmla="*/ 0 w 336"/>
                <a:gd name="T1" fmla="*/ 36 h 384"/>
                <a:gd name="T2" fmla="*/ 0 w 336"/>
                <a:gd name="T3" fmla="*/ 288 h 384"/>
                <a:gd name="T4" fmla="*/ 82 w 336"/>
                <a:gd name="T5" fmla="*/ 144 h 384"/>
                <a:gd name="T6" fmla="*/ 165 w 336"/>
                <a:gd name="T7" fmla="*/ 36 h 384"/>
                <a:gd name="T8" fmla="*/ 288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p:spPr>
          <p:txBody>
            <a:bodyPr/>
            <a:lstStyle/>
            <a:p>
              <a:pPr>
                <a:defRPr/>
              </a:pPr>
              <a:endParaRPr lang="zh-CN" altLang="en-US"/>
            </a:p>
          </p:txBody>
        </p:sp>
      </p:grpSp>
      <p:pic>
        <p:nvPicPr>
          <p:cNvPr id="14" name="图片 4"/>
          <p:cNvPicPr>
            <a:picLocks noChangeAspect="1" noChangeArrowheads="1"/>
          </p:cNvPicPr>
          <p:nvPr userDrawn="1"/>
        </p:nvPicPr>
        <p:blipFill>
          <a:blip r:embed="rId3" cstate="print"/>
          <a:srcRect r="14449"/>
          <a:stretch>
            <a:fillRect/>
          </a:stretch>
        </p:blipFill>
        <p:spPr bwMode="auto">
          <a:xfrm>
            <a:off x="5689600" y="4854575"/>
            <a:ext cx="2468563" cy="1079500"/>
          </a:xfrm>
          <a:prstGeom prst="rect">
            <a:avLst/>
          </a:prstGeom>
          <a:noFill/>
          <a:ln w="9525">
            <a:noFill/>
            <a:miter lim="800000"/>
            <a:headEnd/>
            <a:tailEnd/>
          </a:ln>
        </p:spPr>
      </p:pic>
      <p:pic>
        <p:nvPicPr>
          <p:cNvPr id="15" name="Picture" descr="A description..."/>
          <p:cNvPicPr>
            <a:picLocks noChangeAspect="1" noChangeArrowheads="1"/>
          </p:cNvPicPr>
          <p:nvPr userDrawn="1"/>
        </p:nvPicPr>
        <p:blipFill>
          <a:blip r:embed="rId4" cstate="print"/>
          <a:srcRect b="24107"/>
          <a:stretch>
            <a:fillRect/>
          </a:stretch>
        </p:blipFill>
        <p:spPr bwMode="auto">
          <a:xfrm>
            <a:off x="350838" y="4838700"/>
            <a:ext cx="3168650" cy="1096963"/>
          </a:xfrm>
          <a:prstGeom prst="rect">
            <a:avLst/>
          </a:prstGeom>
          <a:noFill/>
          <a:ln w="9525">
            <a:noFill/>
            <a:miter lim="800000"/>
            <a:headEnd/>
            <a:tailEnd/>
          </a:ln>
        </p:spPr>
      </p:pic>
      <p:pic>
        <p:nvPicPr>
          <p:cNvPr id="16" name="Picture 16" descr="xb"/>
          <p:cNvPicPr>
            <a:picLocks noChangeAspect="1" noChangeArrowheads="1"/>
          </p:cNvPicPr>
          <p:nvPr userDrawn="1"/>
        </p:nvPicPr>
        <p:blipFill>
          <a:blip r:embed="rId5" cstate="print"/>
          <a:srcRect/>
          <a:stretch>
            <a:fillRect/>
          </a:stretch>
        </p:blipFill>
        <p:spPr bwMode="auto">
          <a:xfrm>
            <a:off x="3660775" y="4427538"/>
            <a:ext cx="1800225" cy="1800225"/>
          </a:xfrm>
          <a:prstGeom prst="rect">
            <a:avLst/>
          </a:prstGeom>
          <a:noFill/>
          <a:ln w="9525">
            <a:noFill/>
            <a:miter lim="800000"/>
            <a:headEnd/>
            <a:tailEnd/>
          </a:ln>
        </p:spPr>
      </p:pic>
      <p:sp>
        <p:nvSpPr>
          <p:cNvPr id="13333" name="Rectangle 21"/>
          <p:cNvSpPr>
            <a:spLocks noGrp="1" noChangeArrowheads="1"/>
          </p:cNvSpPr>
          <p:nvPr>
            <p:ph type="ctrTitle" sz="quarter"/>
          </p:nvPr>
        </p:nvSpPr>
        <p:spPr>
          <a:xfrm>
            <a:off x="500034" y="723887"/>
            <a:ext cx="8153400" cy="814387"/>
          </a:xfrm>
        </p:spPr>
        <p:txBody>
          <a:bodyPr/>
          <a:lstStyle>
            <a:lvl1pPr marL="0" marR="0" indent="0" algn="ctr" defTabSz="914400" rtl="0" eaLnBrk="0" fontAlgn="base" latinLnBrk="0" hangingPunct="0">
              <a:lnSpc>
                <a:spcPct val="100000"/>
              </a:lnSpc>
              <a:spcBef>
                <a:spcPct val="0"/>
              </a:spcBef>
              <a:spcAft>
                <a:spcPct val="0"/>
              </a:spcAft>
              <a:tabLst/>
              <a:defRPr kumimoji="0" lang="zh-CN" altLang="en-US" sz="2800" b="1" i="0" u="none" strike="noStrike" kern="0" cap="none" spc="0" normalizeH="0" baseline="0" noProof="0">
                <a:ln w="900" cmpd="sng">
                  <a:solidFill>
                    <a:schemeClr val="accent1">
                      <a:satMod val="190000"/>
                      <a:alpha val="55000"/>
                    </a:schemeClr>
                  </a:solidFill>
                  <a:prstDash val="solid"/>
                </a:ln>
                <a:solidFill>
                  <a:schemeClr val="accent1">
                    <a:satMod val="200000"/>
                    <a:tint val="3000"/>
                  </a:schemeClr>
                </a:solidFill>
                <a:effectLst>
                  <a:glow rad="228600">
                    <a:schemeClr val="accent1">
                      <a:satMod val="175000"/>
                      <a:alpha val="40000"/>
                    </a:schemeClr>
                  </a:glow>
                </a:effectLst>
                <a:uLnTx/>
                <a:uFillTx/>
              </a:defRPr>
            </a:lvl1pPr>
          </a:lstStyle>
          <a:p>
            <a:pPr lvl="0"/>
            <a:r>
              <a:rPr lang="zh-CN" altLang="en-US" noProof="0"/>
              <a:t>单击此处编辑母版标题样式</a:t>
            </a:r>
            <a:endParaRPr lang="zh-CN" alt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TextBox 29"/>
          <p:cNvSpPr txBox="1">
            <a:spLocks noChangeArrowheads="1"/>
          </p:cNvSpPr>
          <p:nvPr userDrawn="1"/>
        </p:nvSpPr>
        <p:spPr bwMode="auto">
          <a:xfrm>
            <a:off x="0" y="6308725"/>
            <a:ext cx="1223963" cy="519113"/>
          </a:xfrm>
          <a:prstGeom prst="rect">
            <a:avLst/>
          </a:prstGeom>
          <a:noFill/>
          <a:ln w="9525">
            <a:noFill/>
            <a:miter lim="800000"/>
            <a:headEnd/>
            <a:tailEnd/>
          </a:ln>
        </p:spPr>
        <p:txBody>
          <a:bodyPr>
            <a:spAutoFit/>
          </a:bodyPr>
          <a:lstStyle/>
          <a:p>
            <a:pPr eaLnBrk="1" hangingPunct="1">
              <a:defRPr/>
            </a:pPr>
            <a:fld id="{27756E2D-F366-45E3-A67B-CCE30487B5BB}" type="datetime10">
              <a:rPr lang="zh-CN" altLang="en-US" sz="2800">
                <a:latin typeface="宋体" pitchFamily="2" charset="-122"/>
              </a:rPr>
              <a:pPr eaLnBrk="1" hangingPunct="1">
                <a:defRPr/>
              </a:pPr>
              <a:t>21:30</a:t>
            </a:fld>
            <a:endParaRPr lang="en-US" altLang="zh-CN" sz="2800">
              <a:latin typeface="宋体" pitchFamily="2" charset="-122"/>
            </a:endParaRP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endParaRPr lang="zh-CN" altLang="en-US" dirty="0"/>
          </a:p>
        </p:txBody>
      </p:sp>
      <p:sp>
        <p:nvSpPr>
          <p:cNvPr id="4" name="灯片编号占位符 15"/>
          <p:cNvSpPr>
            <a:spLocks noGrp="1"/>
          </p:cNvSpPr>
          <p:nvPr>
            <p:ph type="sldNum" sz="quarter" idx="10"/>
          </p:nvPr>
        </p:nvSpPr>
        <p:spPr/>
        <p:txBody>
          <a:bodyPr/>
          <a:lstStyle>
            <a:lvl1pPr>
              <a:defRPr/>
            </a:lvl1pPr>
          </a:lstStyle>
          <a:p>
            <a:pPr>
              <a:defRPr/>
            </a:pPr>
            <a:fld id="{929FF430-0200-4505-B7FD-EB8584579D93}" type="slidenum">
              <a:rPr/>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B7E78285-09EF-4594-9FE2-4CC43E2CE319}"/>
              </a:ext>
            </a:extLst>
          </p:cNvPr>
          <p:cNvSpPr>
            <a:spLocks noGrp="1"/>
          </p:cNvSpPr>
          <p:nvPr>
            <p:ph type="dt" sz="half" idx="10"/>
          </p:nvPr>
        </p:nvSpPr>
        <p:spPr/>
        <p:txBody>
          <a:bodyPr/>
          <a:lstStyle>
            <a:lvl1pPr>
              <a:defRPr/>
            </a:lvl1pPr>
          </a:lstStyle>
          <a:p>
            <a:endParaRPr lang="zh-CN" altLang="en-US"/>
          </a:p>
        </p:txBody>
      </p:sp>
      <p:sp>
        <p:nvSpPr>
          <p:cNvPr id="3" name="页脚占位符 2">
            <a:extLst>
              <a:ext uri="{FF2B5EF4-FFF2-40B4-BE49-F238E27FC236}">
                <a16:creationId xmlns:a16="http://schemas.microsoft.com/office/drawing/2014/main" xmlns="" id="{09D5D448-8F32-414E-8B48-1DB971E0E1F2}"/>
              </a:ext>
            </a:extLst>
          </p:cNvPr>
          <p:cNvSpPr>
            <a:spLocks noGrp="1"/>
          </p:cNvSpPr>
          <p:nvPr>
            <p:ph type="ftr" sz="quarter" idx="11"/>
          </p:nvPr>
        </p:nvSpPr>
        <p:spPr/>
        <p:txBody>
          <a:bodyPr/>
          <a:lstStyle>
            <a:lvl1pPr>
              <a:defRPr/>
            </a:lvl1pPr>
          </a:lstStyle>
          <a:p>
            <a:endParaRPr lang="zh-CN" altLang="en-US"/>
          </a:p>
        </p:txBody>
      </p:sp>
      <p:sp>
        <p:nvSpPr>
          <p:cNvPr id="4" name="灯片编号占位符 3">
            <a:extLst>
              <a:ext uri="{FF2B5EF4-FFF2-40B4-BE49-F238E27FC236}">
                <a16:creationId xmlns:a16="http://schemas.microsoft.com/office/drawing/2014/main" xmlns="" id="{7DC1A854-AF22-4C51-9E6B-392EA1D8E634}"/>
              </a:ext>
            </a:extLst>
          </p:cNvPr>
          <p:cNvSpPr>
            <a:spLocks noGrp="1"/>
          </p:cNvSpPr>
          <p:nvPr>
            <p:ph type="sldNum" sz="quarter" idx="12"/>
          </p:nvPr>
        </p:nvSpPr>
        <p:spPr/>
        <p:txBody>
          <a:bodyPr/>
          <a:lstStyle>
            <a:lvl1pPr>
              <a:defRPr/>
            </a:lvl1pPr>
          </a:lstStyle>
          <a:p>
            <a:fld id="{15C9D427-7800-4786-9D63-028412A0A34A}" type="slidenum">
              <a:rPr lang="zh-CN" altLang="en-US"/>
              <a:pPr/>
              <a:t>‹#›</a:t>
            </a:fld>
            <a:endParaRPr lang="zh-CN" altLang="en-US"/>
          </a:p>
        </p:txBody>
      </p:sp>
    </p:spTree>
    <p:extLst>
      <p:ext uri="{BB962C8B-B14F-4D97-AF65-F5344CB8AC3E}">
        <p14:creationId xmlns:p14="http://schemas.microsoft.com/office/powerpoint/2010/main" val="298505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59492" y="1266554"/>
            <a:ext cx="8625016" cy="4695825"/>
          </a:xfrm>
        </p:spPr>
        <p:txBody>
          <a:bodyPr/>
          <a:lstStyle>
            <a:lvl1pPr>
              <a:defRPr>
                <a:latin typeface="微软雅黑" pitchFamily="34" charset="-122"/>
                <a:ea typeface="微软雅黑" pitchFamily="34" charset="-122"/>
                <a:cs typeface="Arial" pitchFamily="34" charset="0"/>
              </a:defRPr>
            </a:lvl1pPr>
            <a:lvl2pPr>
              <a:defRPr>
                <a:latin typeface="微软雅黑" pitchFamily="34" charset="-122"/>
                <a:ea typeface="微软雅黑" pitchFamily="34" charset="-122"/>
                <a:cs typeface="Arial" pitchFamily="34" charset="0"/>
              </a:defRPr>
            </a:lvl2pPr>
            <a:lvl3pPr>
              <a:defRPr>
                <a:latin typeface="微软雅黑" pitchFamily="34" charset="-122"/>
                <a:ea typeface="微软雅黑" pitchFamily="34" charset="-122"/>
                <a:cs typeface="Arial" pitchFamily="34" charset="0"/>
              </a:defRPr>
            </a:lvl3pPr>
            <a:lvl4pPr>
              <a:defRPr>
                <a:latin typeface="微软雅黑" pitchFamily="34" charset="-122"/>
                <a:ea typeface="微软雅黑" pitchFamily="34" charset="-122"/>
                <a:cs typeface="Arial" pitchFamily="34" charset="0"/>
              </a:defRPr>
            </a:lvl4pPr>
            <a:lvl5pPr>
              <a:defRPr>
                <a:latin typeface="微软雅黑" pitchFamily="34" charset="-122"/>
                <a:ea typeface="微软雅黑" pitchFamily="34" charset="-122"/>
                <a:cs typeface="Arial"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p:txBody>
          <a:bodyPr/>
          <a:lstStyle>
            <a:lvl1pPr>
              <a:defRPr>
                <a:solidFill>
                  <a:schemeClr val="accent1">
                    <a:lumMod val="20000"/>
                    <a:lumOff val="80000"/>
                  </a:schemeClr>
                </a:solidFill>
                <a:latin typeface="华文新魏" pitchFamily="2" charset="-122"/>
                <a:ea typeface="华文新魏" pitchFamily="2" charset="-122"/>
                <a:cs typeface="Arial" pitchFamily="34" charset="0"/>
              </a:defRPr>
            </a:lvl1pPr>
          </a:lstStyle>
          <a:p>
            <a:r>
              <a:rPr lang="zh-CN" altLang="en-US"/>
              <a:t>单击此处编辑母版标题样式</a:t>
            </a:r>
            <a:endParaRPr lang="zh-CN" altLang="en-US" dirty="0"/>
          </a:p>
        </p:txBody>
      </p:sp>
      <p:sp>
        <p:nvSpPr>
          <p:cNvPr id="4" name="灯片编号占位符 15"/>
          <p:cNvSpPr>
            <a:spLocks noGrp="1"/>
          </p:cNvSpPr>
          <p:nvPr>
            <p:ph type="sldNum" sz="quarter" idx="10"/>
          </p:nvPr>
        </p:nvSpPr>
        <p:spPr/>
        <p:txBody>
          <a:bodyPr/>
          <a:lstStyle>
            <a:lvl1pPr>
              <a:defRPr/>
            </a:lvl1pPr>
          </a:lstStyle>
          <a:p>
            <a:pPr>
              <a:defRPr/>
            </a:pPr>
            <a:fld id="{D9DDE6A7-86EE-48F1-BDF3-32641E3C08BF}" type="slidenum">
              <a:rPr/>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234778" y="1261161"/>
            <a:ext cx="8637373" cy="4929188"/>
          </a:xfr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p:cNvSpPr>
            <a:spLocks noGrp="1"/>
          </p:cNvSpPr>
          <p:nvPr>
            <p:ph type="sldNum" sz="quarter" idx="11"/>
          </p:nvPr>
        </p:nvSpPr>
        <p:spPr/>
        <p:txBody>
          <a:bodyPr/>
          <a:lstStyle>
            <a:lvl1pPr>
              <a:defRPr/>
            </a:lvl1pPr>
          </a:lstStyle>
          <a:p>
            <a:pPr>
              <a:defRPr/>
            </a:pPr>
            <a:fld id="{271F1433-E6DD-4893-8AAB-735DE8CCC90C}" type="slidenum">
              <a:rPr/>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65251" y="1248789"/>
            <a:ext cx="3992562" cy="4695825"/>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5517" y="1251493"/>
            <a:ext cx="3992563" cy="4695825"/>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endParaRPr lang="zh-CN" altLang="en-US" dirty="0"/>
          </a:p>
        </p:txBody>
      </p:sp>
      <p:sp>
        <p:nvSpPr>
          <p:cNvPr id="5" name="灯片编号占位符 15"/>
          <p:cNvSpPr>
            <a:spLocks noGrp="1"/>
          </p:cNvSpPr>
          <p:nvPr>
            <p:ph type="sldNum" sz="quarter" idx="10"/>
          </p:nvPr>
        </p:nvSpPr>
        <p:spPr/>
        <p:txBody>
          <a:bodyPr/>
          <a:lstStyle>
            <a:lvl1pPr>
              <a:defRPr/>
            </a:lvl1pPr>
          </a:lstStyle>
          <a:p>
            <a:pPr>
              <a:defRPr/>
            </a:pPr>
            <a:fld id="{7D34BF0E-0997-40B9-9794-87F9FFB876A5}" type="slidenum">
              <a:rPr/>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71845" y="966691"/>
            <a:ext cx="4040188"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234778" y="1927740"/>
            <a:ext cx="4040188"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30380" y="979048"/>
            <a:ext cx="4041775"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2733" y="1977167"/>
            <a:ext cx="4041775"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标题 8"/>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7" name="灯片编号占位符 15"/>
          <p:cNvSpPr>
            <a:spLocks noGrp="1"/>
          </p:cNvSpPr>
          <p:nvPr>
            <p:ph type="sldNum" sz="quarter" idx="10"/>
          </p:nvPr>
        </p:nvSpPr>
        <p:spPr/>
        <p:txBody>
          <a:bodyPr/>
          <a:lstStyle>
            <a:lvl1pPr>
              <a:defRPr/>
            </a:lvl1pPr>
          </a:lstStyle>
          <a:p>
            <a:pPr>
              <a:defRPr/>
            </a:pPr>
            <a:fld id="{96D6B3E5-5351-49C1-ABF3-5364034F9494}" type="slidenum">
              <a:rPr/>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203616" y="1232707"/>
            <a:ext cx="4711726" cy="4785033"/>
          </a:xfrm>
        </p:spPr>
        <p:txBody>
          <a:bodyPr/>
          <a:lstStyle>
            <a:lvl1pPr>
              <a:defRPr sz="3200">
                <a:latin typeface="微软雅黑" pitchFamily="34" charset="-122"/>
                <a:ea typeface="微软雅黑" pitchFamily="34" charset="-122"/>
              </a:defRPr>
            </a:lvl1pPr>
            <a:lvl2pPr>
              <a:defRPr sz="2800">
                <a:latin typeface="微软雅黑" pitchFamily="34" charset="-122"/>
                <a:ea typeface="微软雅黑" pitchFamily="34" charset="-122"/>
              </a:defRPr>
            </a:lvl2pPr>
            <a:lvl3pPr>
              <a:defRPr sz="2400">
                <a:latin typeface="微软雅黑" pitchFamily="34" charset="-122"/>
                <a:ea typeface="微软雅黑" pitchFamily="34" charset="-122"/>
              </a:defRPr>
            </a:lvl3pPr>
            <a:lvl4pPr>
              <a:defRPr sz="2000">
                <a:latin typeface="微软雅黑" pitchFamily="34" charset="-122"/>
                <a:ea typeface="微软雅黑" pitchFamily="34" charset="-122"/>
              </a:defRPr>
            </a:lvl4pPr>
            <a:lvl5pPr>
              <a:defRPr sz="20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271845" y="1232708"/>
            <a:ext cx="3669960" cy="4772676"/>
          </a:xfrm>
        </p:spPr>
        <p:txBody>
          <a:bodyPr/>
          <a:lstStyle>
            <a:lvl1pPr marL="0" indent="0">
              <a:buNone/>
              <a:defRPr sz="1400">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标题 6"/>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5" name="灯片编号占位符 15"/>
          <p:cNvSpPr>
            <a:spLocks noGrp="1"/>
          </p:cNvSpPr>
          <p:nvPr>
            <p:ph type="sldNum" sz="quarter" idx="10"/>
          </p:nvPr>
        </p:nvSpPr>
        <p:spPr/>
        <p:txBody>
          <a:bodyPr/>
          <a:lstStyle>
            <a:lvl1pPr>
              <a:defRPr/>
            </a:lvl1pPr>
          </a:lstStyle>
          <a:p>
            <a:pPr>
              <a:defRPr/>
            </a:pPr>
            <a:fld id="{E985A42D-68BF-4384-B153-2D5D99A22B29}" type="slidenum">
              <a:rPr/>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59492" y="1267872"/>
            <a:ext cx="8612659" cy="4695825"/>
          </a:xfrm>
        </p:spPr>
        <p:txBody>
          <a:bodyPr/>
          <a:lstStyle/>
          <a:p>
            <a:pPr lvl="0"/>
            <a:r>
              <a:rPr lang="zh-CN" altLang="en-US" noProof="0"/>
              <a:t>单击图标添加表格</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p:cNvSpPr>
            <a:spLocks noGrp="1"/>
          </p:cNvSpPr>
          <p:nvPr>
            <p:ph type="sldNum" sz="quarter" idx="10"/>
          </p:nvPr>
        </p:nvSpPr>
        <p:spPr/>
        <p:txBody>
          <a:bodyPr/>
          <a:lstStyle>
            <a:lvl1pPr>
              <a:defRPr/>
            </a:lvl1pPr>
          </a:lstStyle>
          <a:p>
            <a:pPr>
              <a:defRPr/>
            </a:pPr>
            <a:fld id="{760F0FA5-F479-405F-A2E3-411FA9B03353}" type="slidenum">
              <a:rPr/>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和图表">
    <p:spTree>
      <p:nvGrpSpPr>
        <p:cNvPr id="1" name=""/>
        <p:cNvGrpSpPr/>
        <p:nvPr/>
      </p:nvGrpSpPr>
      <p:grpSpPr>
        <a:xfrm>
          <a:off x="0" y="0"/>
          <a:ext cx="0" cy="0"/>
          <a:chOff x="0" y="0"/>
          <a:chExt cx="0" cy="0"/>
        </a:xfrm>
      </p:grpSpPr>
      <p:sp>
        <p:nvSpPr>
          <p:cNvPr id="3" name="图表占位符 2"/>
          <p:cNvSpPr>
            <a:spLocks noGrp="1"/>
          </p:cNvSpPr>
          <p:nvPr>
            <p:ph type="chart" idx="1"/>
          </p:nvPr>
        </p:nvSpPr>
        <p:spPr>
          <a:xfrm>
            <a:off x="222422" y="1270799"/>
            <a:ext cx="8662085" cy="4695825"/>
          </a:xfrm>
        </p:spPr>
        <p:txBody>
          <a:bodyPr/>
          <a:lstStyle>
            <a:lvl1pPr>
              <a:defRPr>
                <a:latin typeface="微软雅黑" pitchFamily="34" charset="-122"/>
                <a:ea typeface="微软雅黑" pitchFamily="34" charset="-122"/>
              </a:defRPr>
            </a:lvl1pPr>
          </a:lstStyle>
          <a:p>
            <a:pPr lvl="0"/>
            <a:r>
              <a:rPr lang="zh-CN" altLang="en-US" noProof="0"/>
              <a:t>单击图标添加图表</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endParaRPr lang="zh-CN" altLang="en-US" dirty="0"/>
          </a:p>
        </p:txBody>
      </p:sp>
      <p:sp>
        <p:nvSpPr>
          <p:cNvPr id="4" name="灯片编号占位符 15"/>
          <p:cNvSpPr>
            <a:spLocks noGrp="1"/>
          </p:cNvSpPr>
          <p:nvPr>
            <p:ph type="sldNum" sz="quarter" idx="10"/>
          </p:nvPr>
        </p:nvSpPr>
        <p:spPr/>
        <p:txBody>
          <a:bodyPr/>
          <a:lstStyle>
            <a:lvl1pPr>
              <a:defRPr/>
            </a:lvl1pPr>
          </a:lstStyle>
          <a:p>
            <a:pPr>
              <a:defRPr/>
            </a:pPr>
            <a:fld id="{A60A90C9-17EE-4ACF-9A14-495E3B36A8E7}" type="slidenum">
              <a:rPr/>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370" name="Group 54"/>
          <p:cNvGrpSpPr>
            <a:grpSpLocks/>
          </p:cNvGrpSpPr>
          <p:nvPr/>
        </p:nvGrpSpPr>
        <p:grpSpPr bwMode="auto">
          <a:xfrm>
            <a:off x="0" y="80963"/>
            <a:ext cx="9156700" cy="649287"/>
            <a:chOff x="-1" y="196"/>
            <a:chExt cx="5768" cy="452"/>
          </a:xfrm>
        </p:grpSpPr>
        <p:sp>
          <p:nvSpPr>
            <p:cNvPr id="18" name="Rectangle 36"/>
            <p:cNvSpPr>
              <a:spLocks noChangeArrowheads="1"/>
            </p:cNvSpPr>
            <p:nvPr userDrawn="1"/>
          </p:nvSpPr>
          <p:spPr bwMode="gray">
            <a:xfrm>
              <a:off x="1" y="196"/>
              <a:ext cx="5766" cy="452"/>
            </a:xfrm>
            <a:prstGeom prst="rect">
              <a:avLst/>
            </a:prstGeom>
            <a:gradFill rotWithShape="1">
              <a:gsLst>
                <a:gs pos="0">
                  <a:schemeClr val="accent1"/>
                </a:gs>
                <a:gs pos="100000">
                  <a:schemeClr val="tx1"/>
                </a:gs>
              </a:gsLst>
              <a:lin ang="0" scaled="1"/>
            </a:gradFill>
            <a:ln w="9525">
              <a:noFill/>
              <a:miter lim="800000"/>
              <a:headEnd/>
              <a:tailEnd/>
            </a:ln>
            <a:effectLst/>
          </p:spPr>
          <p:txBody>
            <a:bodyPr wrap="none" anchor="ctr"/>
            <a:lstStyle/>
            <a:p>
              <a:pPr>
                <a:defRPr/>
              </a:pPr>
              <a:endParaRPr lang="zh-CN" altLang="en-US"/>
            </a:p>
          </p:txBody>
        </p:sp>
        <p:sp>
          <p:nvSpPr>
            <p:cNvPr id="19" name="Freeform 51"/>
            <p:cNvSpPr>
              <a:spLocks/>
            </p:cNvSpPr>
            <p:nvPr userDrawn="1"/>
          </p:nvSpPr>
          <p:spPr bwMode="gray">
            <a:xfrm flipH="1" flipV="1">
              <a:off x="2265" y="196"/>
              <a:ext cx="3497"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tx1"/>
                </a:gs>
                <a:gs pos="100000">
                  <a:schemeClr val="tx1">
                    <a:gamma/>
                    <a:shade val="46275"/>
                    <a:invGamma/>
                  </a:schemeClr>
                </a:gs>
              </a:gsLst>
              <a:lin ang="18900000" scaled="1"/>
            </a:gradFill>
            <a:ln w="9525">
              <a:noFill/>
              <a:round/>
              <a:headEnd/>
              <a:tailEnd/>
            </a:ln>
            <a:effectLst/>
          </p:spPr>
          <p:txBody>
            <a:bodyPr/>
            <a:lstStyle/>
            <a:p>
              <a:pPr>
                <a:defRPr/>
              </a:pPr>
              <a:endParaRPr lang="zh-CN" altLang="en-US">
                <a:ea typeface="+mn-ea"/>
              </a:endParaRPr>
            </a:p>
          </p:txBody>
        </p:sp>
        <p:sp>
          <p:nvSpPr>
            <p:cNvPr id="20" name="Freeform 41"/>
            <p:cNvSpPr>
              <a:spLocks/>
            </p:cNvSpPr>
            <p:nvPr userDrawn="1"/>
          </p:nvSpPr>
          <p:spPr bwMode="gray">
            <a:xfrm>
              <a:off x="-1" y="468"/>
              <a:ext cx="3702"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accent1"/>
                </a:gs>
                <a:gs pos="100000">
                  <a:schemeClr val="accent1">
                    <a:gamma/>
                    <a:shade val="46275"/>
                    <a:invGamma/>
                  </a:schemeClr>
                </a:gs>
              </a:gsLst>
              <a:lin ang="18900000" scaled="1"/>
            </a:gradFill>
            <a:ln w="9525">
              <a:noFill/>
              <a:round/>
              <a:headEnd/>
              <a:tailEnd/>
            </a:ln>
            <a:effectLst/>
          </p:spPr>
          <p:txBody>
            <a:bodyPr/>
            <a:lstStyle/>
            <a:p>
              <a:pPr>
                <a:defRPr/>
              </a:pPr>
              <a:endParaRPr lang="zh-CN" altLang="en-US">
                <a:ea typeface="+mn-ea"/>
              </a:endParaRPr>
            </a:p>
          </p:txBody>
        </p:sp>
      </p:grpSp>
      <p:sp>
        <p:nvSpPr>
          <p:cNvPr id="12323" name="Rectangle 35"/>
          <p:cNvSpPr>
            <a:spLocks noChangeArrowheads="1"/>
          </p:cNvSpPr>
          <p:nvPr/>
        </p:nvSpPr>
        <p:spPr bwMode="gray">
          <a:xfrm>
            <a:off x="3175" y="735013"/>
            <a:ext cx="9140825" cy="215900"/>
          </a:xfrm>
          <a:prstGeom prst="rect">
            <a:avLst/>
          </a:prstGeom>
          <a:gradFill rotWithShape="0">
            <a:gsLst>
              <a:gs pos="0">
                <a:schemeClr val="bg2"/>
              </a:gs>
              <a:gs pos="100000">
                <a:schemeClr val="bg2">
                  <a:gamma/>
                  <a:tint val="0"/>
                  <a:invGamma/>
                </a:schemeClr>
              </a:gs>
            </a:gsLst>
            <a:lin ang="5400000" scaled="1"/>
          </a:gradFill>
          <a:ln w="9525">
            <a:noFill/>
            <a:miter lim="800000"/>
            <a:headEnd/>
            <a:tailEnd/>
          </a:ln>
          <a:effectLst/>
        </p:spPr>
        <p:txBody>
          <a:bodyPr wrap="none" anchor="ctr"/>
          <a:lstStyle/>
          <a:p>
            <a:pPr>
              <a:defRPr/>
            </a:pPr>
            <a:endParaRPr lang="zh-CN" altLang="en-US"/>
          </a:p>
        </p:txBody>
      </p:sp>
      <p:sp>
        <p:nvSpPr>
          <p:cNvPr id="58372" name="Rectangle 21"/>
          <p:cNvSpPr>
            <a:spLocks noGrp="1" noChangeArrowheads="1"/>
          </p:cNvSpPr>
          <p:nvPr>
            <p:ph type="title"/>
          </p:nvPr>
        </p:nvSpPr>
        <p:spPr bwMode="gray">
          <a:xfrm>
            <a:off x="857250" y="80963"/>
            <a:ext cx="7100888" cy="709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a:t>单击此处编辑母版标题样式</a:t>
            </a:r>
          </a:p>
        </p:txBody>
      </p:sp>
      <p:sp>
        <p:nvSpPr>
          <p:cNvPr id="58373" name="Rectangle 22"/>
          <p:cNvSpPr>
            <a:spLocks noGrp="1" noChangeArrowheads="1"/>
          </p:cNvSpPr>
          <p:nvPr>
            <p:ph type="body" idx="1"/>
          </p:nvPr>
        </p:nvSpPr>
        <p:spPr bwMode="auto">
          <a:xfrm>
            <a:off x="258763" y="1254125"/>
            <a:ext cx="8637587" cy="4695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23" name="Rectangle 33"/>
          <p:cNvSpPr>
            <a:spLocks noChangeArrowheads="1"/>
          </p:cNvSpPr>
          <p:nvPr/>
        </p:nvSpPr>
        <p:spPr bwMode="gray">
          <a:xfrm>
            <a:off x="0" y="0"/>
            <a:ext cx="9144000" cy="71438"/>
          </a:xfrm>
          <a:prstGeom prst="rect">
            <a:avLst/>
          </a:prstGeom>
          <a:gradFill rotWithShape="0">
            <a:gsLst>
              <a:gs pos="0">
                <a:schemeClr val="tx1"/>
              </a:gs>
              <a:gs pos="100000">
                <a:schemeClr val="tx1">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24" name="Rectangle 33"/>
          <p:cNvSpPr>
            <a:spLocks noChangeArrowheads="1"/>
          </p:cNvSpPr>
          <p:nvPr/>
        </p:nvSpPr>
        <p:spPr bwMode="gray">
          <a:xfrm>
            <a:off x="12700" y="6308725"/>
            <a:ext cx="9144000" cy="17463"/>
          </a:xfrm>
          <a:prstGeom prst="rect">
            <a:avLst/>
          </a:prstGeom>
          <a:gradFill rotWithShape="0">
            <a:gsLst>
              <a:gs pos="0">
                <a:schemeClr val="tx1"/>
              </a:gs>
              <a:gs pos="100000">
                <a:schemeClr val="tx1">
                  <a:gamma/>
                  <a:shade val="46275"/>
                  <a:invGamma/>
                </a:schemeClr>
              </a:gs>
            </a:gsLst>
            <a:lin ang="0" scaled="1"/>
          </a:gradFill>
          <a:ln w="9525">
            <a:solidFill>
              <a:schemeClr val="tx1">
                <a:lumMod val="75000"/>
              </a:schemeClr>
            </a:solidFill>
            <a:miter lim="800000"/>
            <a:headEnd/>
            <a:tailEnd/>
          </a:ln>
          <a:effectLst/>
        </p:spPr>
        <p:txBody>
          <a:bodyPr wrap="none" anchor="ctr"/>
          <a:lstStyle/>
          <a:p>
            <a:pPr>
              <a:defRPr/>
            </a:pPr>
            <a:endParaRPr lang="zh-CN" altLang="en-US"/>
          </a:p>
        </p:txBody>
      </p:sp>
      <p:sp>
        <p:nvSpPr>
          <p:cNvPr id="25" name="灯片编号占位符 15"/>
          <p:cNvSpPr>
            <a:spLocks noGrp="1"/>
          </p:cNvSpPr>
          <p:nvPr>
            <p:ph type="sldNum" sz="quarter" idx="4"/>
          </p:nvPr>
        </p:nvSpPr>
        <p:spPr>
          <a:xfrm>
            <a:off x="8283575" y="6351588"/>
            <a:ext cx="860425" cy="498475"/>
          </a:xfrm>
          <a:prstGeom prst="rect">
            <a:avLst/>
          </a:prstGeom>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lang="zh-CN" altLang="en-US" sz="2800" kern="1200">
                <a:solidFill>
                  <a:schemeClr val="tx1"/>
                </a:solidFill>
                <a:latin typeface="+mn-lt"/>
                <a:ea typeface="宋体" pitchFamily="2" charset="-122"/>
                <a:cs typeface="+mn-cs"/>
              </a:defRPr>
            </a:lvl1pPr>
          </a:lstStyle>
          <a:p>
            <a:pPr>
              <a:defRPr/>
            </a:pPr>
            <a:fld id="{E2D79CB8-B4A4-429F-9CB9-9CAF40CDE1BC}" type="slidenum">
              <a:rPr lang="en-US" altLang="zh-CN"/>
              <a:pPr>
                <a:defRPr/>
              </a:pPr>
              <a:t>‹#›</a:t>
            </a:fld>
            <a:endParaRPr lang="en-US" altLang="zh-CN"/>
          </a:p>
        </p:txBody>
      </p:sp>
      <p:grpSp>
        <p:nvGrpSpPr>
          <p:cNvPr id="58377" name="组合 17"/>
          <p:cNvGrpSpPr>
            <a:grpSpLocks/>
          </p:cNvGrpSpPr>
          <p:nvPr/>
        </p:nvGrpSpPr>
        <p:grpSpPr bwMode="auto">
          <a:xfrm>
            <a:off x="3475038" y="6383338"/>
            <a:ext cx="2176462" cy="430212"/>
            <a:chOff x="3121061" y="6383568"/>
            <a:chExt cx="2177433" cy="429808"/>
          </a:xfrm>
        </p:grpSpPr>
        <p:pic>
          <p:nvPicPr>
            <p:cNvPr id="58381" name="Picture 15" descr="bzz"/>
            <p:cNvPicPr>
              <a:picLocks noChangeAspect="1" noChangeArrowheads="1"/>
            </p:cNvPicPr>
            <p:nvPr userDrawn="1"/>
          </p:nvPicPr>
          <p:blipFill>
            <a:blip r:embed="rId22" cstate="print"/>
            <a:srcRect/>
            <a:stretch>
              <a:fillRect/>
            </a:stretch>
          </p:blipFill>
          <p:spPr bwMode="auto">
            <a:xfrm>
              <a:off x="3635896" y="6446261"/>
              <a:ext cx="1662598" cy="331111"/>
            </a:xfrm>
            <a:prstGeom prst="rect">
              <a:avLst/>
            </a:prstGeom>
            <a:noFill/>
            <a:ln w="9525">
              <a:noFill/>
              <a:miter lim="800000"/>
              <a:headEnd/>
              <a:tailEnd/>
            </a:ln>
          </p:spPr>
        </p:pic>
        <p:pic>
          <p:nvPicPr>
            <p:cNvPr id="58382" name="Picture 16" descr="xb"/>
            <p:cNvPicPr>
              <a:picLocks noChangeAspect="1" noChangeArrowheads="1"/>
            </p:cNvPicPr>
            <p:nvPr userDrawn="1"/>
          </p:nvPicPr>
          <p:blipFill>
            <a:blip r:embed="rId23" cstate="print"/>
            <a:srcRect/>
            <a:stretch>
              <a:fillRect/>
            </a:stretch>
          </p:blipFill>
          <p:spPr bwMode="auto">
            <a:xfrm>
              <a:off x="3121061" y="6383568"/>
              <a:ext cx="429808" cy="429808"/>
            </a:xfrm>
            <a:prstGeom prst="rect">
              <a:avLst/>
            </a:prstGeom>
            <a:noFill/>
            <a:ln w="9525">
              <a:noFill/>
              <a:miter lim="800000"/>
              <a:headEnd/>
              <a:tailEnd/>
            </a:ln>
          </p:spPr>
        </p:pic>
      </p:grpSp>
      <p:sp>
        <p:nvSpPr>
          <p:cNvPr id="29" name="TextBox 28"/>
          <p:cNvSpPr txBox="1"/>
          <p:nvPr/>
        </p:nvSpPr>
        <p:spPr>
          <a:xfrm>
            <a:off x="0" y="6308725"/>
            <a:ext cx="1223963" cy="519113"/>
          </a:xfrm>
          <a:prstGeom prst="rect">
            <a:avLst/>
          </a:prstGeom>
          <a:noFill/>
        </p:spPr>
        <p:txBody>
          <a:bodyPr>
            <a:spAutoFit/>
          </a:bodyPr>
          <a:lstStyle/>
          <a:p>
            <a:pPr>
              <a:defRPr/>
            </a:pPr>
            <a:fld id="{DA744A5B-82AD-42A7-A1D5-572536AE57CD}" type="datetime10">
              <a:rPr lang="zh-CN" altLang="en-US" sz="2800">
                <a:latin typeface="宋体" pitchFamily="2" charset="-122"/>
              </a:rPr>
              <a:pPr>
                <a:defRPr/>
              </a:pPr>
              <a:t>21:30</a:t>
            </a:fld>
            <a:endParaRPr lang="zh-CN" altLang="en-US" sz="2800">
              <a:latin typeface="宋体" pitchFamily="2" charset="-122"/>
            </a:endParaRPr>
          </a:p>
        </p:txBody>
      </p:sp>
      <p:pic>
        <p:nvPicPr>
          <p:cNvPr id="58379" name="图片 25" descr="西工大校标大图 白版ok.png"/>
          <p:cNvPicPr>
            <a:picLocks noChangeAspect="1"/>
          </p:cNvPicPr>
          <p:nvPr/>
        </p:nvPicPr>
        <p:blipFill>
          <a:blip r:embed="rId24" cstate="print"/>
          <a:srcRect/>
          <a:stretch>
            <a:fillRect/>
          </a:stretch>
        </p:blipFill>
        <p:spPr bwMode="auto">
          <a:xfrm>
            <a:off x="85725" y="123825"/>
            <a:ext cx="576263" cy="576263"/>
          </a:xfrm>
          <a:prstGeom prst="rect">
            <a:avLst/>
          </a:prstGeom>
          <a:noFill/>
          <a:ln w="9525">
            <a:noFill/>
            <a:miter lim="800000"/>
            <a:headEnd/>
            <a:tailEnd/>
          </a:ln>
        </p:spPr>
      </p:pic>
      <p:sp>
        <p:nvSpPr>
          <p:cNvPr id="17" name="TextBox 16"/>
          <p:cNvSpPr txBox="1">
            <a:spLocks noChangeArrowheads="1"/>
          </p:cNvSpPr>
          <p:nvPr userDrawn="1"/>
        </p:nvSpPr>
        <p:spPr bwMode="auto">
          <a:xfrm>
            <a:off x="0" y="6308725"/>
            <a:ext cx="1223963" cy="523875"/>
          </a:xfrm>
          <a:prstGeom prst="rect">
            <a:avLst/>
          </a:prstGeom>
          <a:noFill/>
          <a:ln w="9525">
            <a:noFill/>
            <a:miter lim="800000"/>
            <a:headEnd/>
            <a:tailEnd/>
          </a:ln>
        </p:spPr>
        <p:txBody>
          <a:bodyPr>
            <a:spAutoFit/>
          </a:bodyPr>
          <a:lstStyle/>
          <a:p>
            <a:pPr eaLnBrk="1" hangingPunct="1">
              <a:defRPr/>
            </a:pPr>
            <a:fld id="{ECD411C1-3C9D-4A36-BCE1-CB08E13DEA5E}" type="datetime10">
              <a:rPr lang="zh-CN" altLang="en-US" sz="2800">
                <a:latin typeface="宋体" pitchFamily="2" charset="-122"/>
              </a:rPr>
              <a:pPr eaLnBrk="1" hangingPunct="1">
                <a:defRPr/>
              </a:pPr>
              <a:t>21:30</a:t>
            </a:fld>
            <a:endParaRPr lang="en-US" altLang="zh-CN" sz="2800">
              <a:latin typeface="宋体" pitchFamily="2" charset="-122"/>
            </a:endParaRPr>
          </a:p>
        </p:txBody>
      </p:sp>
    </p:spTree>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Lst>
  <p:hf hdr="0" ftr="0"/>
  <p:txStyles>
    <p:titleStyle>
      <a:lvl1pPr algn="l" rtl="0" eaLnBrk="0" fontAlgn="base" hangingPunct="0">
        <a:spcBef>
          <a:spcPct val="0"/>
        </a:spcBef>
        <a:spcAft>
          <a:spcPct val="0"/>
        </a:spcAft>
        <a:defRPr sz="2200">
          <a:solidFill>
            <a:srgbClr val="C2F0FF"/>
          </a:solidFill>
          <a:latin typeface="+mj-lt"/>
          <a:ea typeface="+mj-ea"/>
          <a:cs typeface="+mj-cs"/>
        </a:defRPr>
      </a:lvl1pPr>
      <a:lvl2pPr algn="l" rtl="0" eaLnBrk="0" fontAlgn="base" hangingPunct="0">
        <a:spcBef>
          <a:spcPct val="0"/>
        </a:spcBef>
        <a:spcAft>
          <a:spcPct val="0"/>
        </a:spcAft>
        <a:defRPr sz="2200">
          <a:solidFill>
            <a:srgbClr val="C2F0FF"/>
          </a:solidFill>
          <a:latin typeface="Calibri" pitchFamily="34" charset="0"/>
        </a:defRPr>
      </a:lvl2pPr>
      <a:lvl3pPr algn="l" rtl="0" eaLnBrk="0" fontAlgn="base" hangingPunct="0">
        <a:spcBef>
          <a:spcPct val="0"/>
        </a:spcBef>
        <a:spcAft>
          <a:spcPct val="0"/>
        </a:spcAft>
        <a:defRPr sz="2200">
          <a:solidFill>
            <a:srgbClr val="C2F0FF"/>
          </a:solidFill>
          <a:latin typeface="Calibri" pitchFamily="34" charset="0"/>
        </a:defRPr>
      </a:lvl3pPr>
      <a:lvl4pPr algn="l" rtl="0" eaLnBrk="0" fontAlgn="base" hangingPunct="0">
        <a:spcBef>
          <a:spcPct val="0"/>
        </a:spcBef>
        <a:spcAft>
          <a:spcPct val="0"/>
        </a:spcAft>
        <a:defRPr sz="2200">
          <a:solidFill>
            <a:srgbClr val="C2F0FF"/>
          </a:solidFill>
          <a:latin typeface="Calibri" pitchFamily="34" charset="0"/>
        </a:defRPr>
      </a:lvl4pPr>
      <a:lvl5pPr algn="l" rtl="0" eaLnBrk="0" fontAlgn="base" hangingPunct="0">
        <a:spcBef>
          <a:spcPct val="0"/>
        </a:spcBef>
        <a:spcAft>
          <a:spcPct val="0"/>
        </a:spcAft>
        <a:defRPr sz="2200">
          <a:solidFill>
            <a:srgbClr val="C2F0FF"/>
          </a:solidFill>
          <a:latin typeface="Calibri" pitchFamily="34" charset="0"/>
        </a:defRPr>
      </a:lvl5pPr>
      <a:lvl6pPr marL="457200" algn="r" rtl="0" eaLnBrk="1" fontAlgn="base" hangingPunct="1">
        <a:spcBef>
          <a:spcPct val="0"/>
        </a:spcBef>
        <a:spcAft>
          <a:spcPct val="0"/>
        </a:spcAft>
        <a:defRPr sz="3200">
          <a:solidFill>
            <a:schemeClr val="bg1"/>
          </a:solidFill>
          <a:latin typeface="Verdana" pitchFamily="34" charset="0"/>
        </a:defRPr>
      </a:lvl6pPr>
      <a:lvl7pPr marL="914400" algn="r" rtl="0" eaLnBrk="1" fontAlgn="base" hangingPunct="1">
        <a:spcBef>
          <a:spcPct val="0"/>
        </a:spcBef>
        <a:spcAft>
          <a:spcPct val="0"/>
        </a:spcAft>
        <a:defRPr sz="3200">
          <a:solidFill>
            <a:schemeClr val="bg1"/>
          </a:solidFill>
          <a:latin typeface="Verdana" pitchFamily="34" charset="0"/>
        </a:defRPr>
      </a:lvl7pPr>
      <a:lvl8pPr marL="1371600" algn="r" rtl="0" eaLnBrk="1" fontAlgn="base" hangingPunct="1">
        <a:spcBef>
          <a:spcPct val="0"/>
        </a:spcBef>
        <a:spcAft>
          <a:spcPct val="0"/>
        </a:spcAft>
        <a:defRPr sz="3200">
          <a:solidFill>
            <a:schemeClr val="bg1"/>
          </a:solidFill>
          <a:latin typeface="Verdana" pitchFamily="34" charset="0"/>
        </a:defRPr>
      </a:lvl8pPr>
      <a:lvl9pPr marL="1828800" algn="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tx1"/>
        </a:buClr>
        <a:buSzPct val="120000"/>
        <a:buFont typeface="Wingdings" pitchFamily="2" charset="2"/>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5000"/>
        <a:buFont typeface="Arial" pitchFamily="34" charset="0"/>
        <a:buChar char="–"/>
        <a:defRPr sz="2400">
          <a:solidFill>
            <a:schemeClr val="tx2"/>
          </a:solidFill>
          <a:latin typeface="+mn-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75000"/>
        <a:buFont typeface="Arial" pitchFamily="34" charset="0"/>
        <a:buChar char="–"/>
        <a:defRPr sz="2000">
          <a:solidFill>
            <a:schemeClr val="tx2"/>
          </a:solidFill>
          <a:latin typeface="+mn-lt"/>
        </a:defRPr>
      </a:lvl4pPr>
      <a:lvl5pPr marL="2057400" indent="-228600" algn="l" rtl="0" eaLnBrk="0" fontAlgn="base" hangingPunct="0">
        <a:spcBef>
          <a:spcPct val="20000"/>
        </a:spcBef>
        <a:spcAft>
          <a:spcPct val="0"/>
        </a:spcAft>
        <a:buClr>
          <a:schemeClr val="tx1"/>
        </a:buClr>
        <a:buSzPct val="80000"/>
        <a:buFont typeface="Wingdings" pitchFamily="2" charset="2"/>
        <a:buChar char="§"/>
        <a:defRPr sz="2000">
          <a:solidFill>
            <a:schemeClr val="tx2"/>
          </a:solidFill>
          <a:latin typeface="+mn-lt"/>
        </a:defRPr>
      </a:lvl5pPr>
      <a:lvl6pPr marL="25146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6pPr>
      <a:lvl7pPr marL="29718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7pPr>
      <a:lvl8pPr marL="34290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8pPr>
      <a:lvl9pPr marL="38862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33.bin"/></Relationships>
</file>

<file path=ppt/slides/_rels/slide11.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40.bin"/><Relationship Id="rId18" Type="http://schemas.openxmlformats.org/officeDocument/2006/relationships/image" Target="../media/image49.wmf"/><Relationship Id="rId26" Type="http://schemas.openxmlformats.org/officeDocument/2006/relationships/image" Target="../media/image53.wmf"/><Relationship Id="rId3" Type="http://schemas.openxmlformats.org/officeDocument/2006/relationships/oleObject" Target="../embeddings/oleObject35.bin"/><Relationship Id="rId21" Type="http://schemas.openxmlformats.org/officeDocument/2006/relationships/oleObject" Target="../embeddings/oleObject44.bin"/><Relationship Id="rId7" Type="http://schemas.openxmlformats.org/officeDocument/2006/relationships/oleObject" Target="../embeddings/oleObject37.bin"/><Relationship Id="rId12" Type="http://schemas.openxmlformats.org/officeDocument/2006/relationships/image" Target="../media/image46.wmf"/><Relationship Id="rId17" Type="http://schemas.openxmlformats.org/officeDocument/2006/relationships/oleObject" Target="../embeddings/oleObject42.bin"/><Relationship Id="rId25" Type="http://schemas.openxmlformats.org/officeDocument/2006/relationships/oleObject" Target="../embeddings/oleObject46.bin"/><Relationship Id="rId2" Type="http://schemas.openxmlformats.org/officeDocument/2006/relationships/slideLayout" Target="../slideLayouts/slideLayout2.xml"/><Relationship Id="rId16" Type="http://schemas.openxmlformats.org/officeDocument/2006/relationships/image" Target="../media/image48.wmf"/><Relationship Id="rId20" Type="http://schemas.openxmlformats.org/officeDocument/2006/relationships/image" Target="../media/image50.wmf"/><Relationship Id="rId29" Type="http://schemas.openxmlformats.org/officeDocument/2006/relationships/oleObject" Target="../embeddings/oleObject48.bin"/><Relationship Id="rId1" Type="http://schemas.openxmlformats.org/officeDocument/2006/relationships/vmlDrawing" Target="../drawings/vmlDrawing5.vml"/><Relationship Id="rId6" Type="http://schemas.openxmlformats.org/officeDocument/2006/relationships/image" Target="../media/image43.wmf"/><Relationship Id="rId11" Type="http://schemas.openxmlformats.org/officeDocument/2006/relationships/oleObject" Target="../embeddings/oleObject39.bin"/><Relationship Id="rId24" Type="http://schemas.openxmlformats.org/officeDocument/2006/relationships/image" Target="../media/image52.wmf"/><Relationship Id="rId32" Type="http://schemas.openxmlformats.org/officeDocument/2006/relationships/image" Target="../media/image56.wmf"/><Relationship Id="rId5" Type="http://schemas.openxmlformats.org/officeDocument/2006/relationships/oleObject" Target="../embeddings/oleObject36.bin"/><Relationship Id="rId15" Type="http://schemas.openxmlformats.org/officeDocument/2006/relationships/oleObject" Target="../embeddings/oleObject41.bin"/><Relationship Id="rId23" Type="http://schemas.openxmlformats.org/officeDocument/2006/relationships/oleObject" Target="../embeddings/oleObject45.bin"/><Relationship Id="rId28" Type="http://schemas.openxmlformats.org/officeDocument/2006/relationships/image" Target="../media/image54.wmf"/><Relationship Id="rId10" Type="http://schemas.openxmlformats.org/officeDocument/2006/relationships/image" Target="../media/image45.wmf"/><Relationship Id="rId19" Type="http://schemas.openxmlformats.org/officeDocument/2006/relationships/oleObject" Target="../embeddings/oleObject43.bin"/><Relationship Id="rId31" Type="http://schemas.openxmlformats.org/officeDocument/2006/relationships/oleObject" Target="../embeddings/oleObject49.bin"/><Relationship Id="rId4" Type="http://schemas.openxmlformats.org/officeDocument/2006/relationships/image" Target="../media/image42.wmf"/><Relationship Id="rId9" Type="http://schemas.openxmlformats.org/officeDocument/2006/relationships/oleObject" Target="../embeddings/oleObject38.bin"/><Relationship Id="rId14" Type="http://schemas.openxmlformats.org/officeDocument/2006/relationships/image" Target="../media/image47.wmf"/><Relationship Id="rId22" Type="http://schemas.openxmlformats.org/officeDocument/2006/relationships/image" Target="../media/image51.wmf"/><Relationship Id="rId27" Type="http://schemas.openxmlformats.org/officeDocument/2006/relationships/oleObject" Target="../embeddings/oleObject47.bin"/><Relationship Id="rId30" Type="http://schemas.openxmlformats.org/officeDocument/2006/relationships/image" Target="../media/image55.wmf"/></Relationships>
</file>

<file path=ppt/slides/_rels/slide12.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9.png"/><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51.bin"/><Relationship Id="rId5" Type="http://schemas.openxmlformats.org/officeDocument/2006/relationships/image" Target="../media/image57.emf"/><Relationship Id="rId10" Type="http://schemas.openxmlformats.org/officeDocument/2006/relationships/image" Target="../media/image62.gif"/><Relationship Id="rId4" Type="http://schemas.openxmlformats.org/officeDocument/2006/relationships/oleObject" Target="../embeddings/oleObject50.bin"/><Relationship Id="rId9" Type="http://schemas.openxmlformats.org/officeDocument/2006/relationships/image" Target="../media/image6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53.bin"/><Relationship Id="rId5" Type="http://schemas.openxmlformats.org/officeDocument/2006/relationships/image" Target="../media/image63.wmf"/><Relationship Id="rId4" Type="http://schemas.openxmlformats.org/officeDocument/2006/relationships/oleObject" Target="../embeddings/oleObject52.bin"/></Relationships>
</file>

<file path=ppt/slides/_rels/slide1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17.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59.bin"/><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9.wmf"/><Relationship Id="rId11" Type="http://schemas.openxmlformats.org/officeDocument/2006/relationships/oleObject" Target="../embeddings/oleObject58.bin"/><Relationship Id="rId5" Type="http://schemas.openxmlformats.org/officeDocument/2006/relationships/oleObject" Target="../embeddings/oleObject55.bin"/><Relationship Id="rId15" Type="http://schemas.openxmlformats.org/officeDocument/2006/relationships/image" Target="../media/image74.jpeg"/><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57.bin"/><Relationship Id="rId14" Type="http://schemas.openxmlformats.org/officeDocument/2006/relationships/image" Target="../media/image73.wmf"/></Relationships>
</file>

<file path=ppt/slides/_rels/slide1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61.bin"/><Relationship Id="rId5" Type="http://schemas.openxmlformats.org/officeDocument/2006/relationships/image" Target="../media/image76.wmf"/><Relationship Id="rId4" Type="http://schemas.openxmlformats.org/officeDocument/2006/relationships/oleObject" Target="../embeddings/oleObject60.bin"/></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67.bin"/><Relationship Id="rId18" Type="http://schemas.openxmlformats.org/officeDocument/2006/relationships/image" Target="../media/image87.wmf"/><Relationship Id="rId3" Type="http://schemas.openxmlformats.org/officeDocument/2006/relationships/oleObject" Target="../embeddings/oleObject62.bin"/><Relationship Id="rId21" Type="http://schemas.openxmlformats.org/officeDocument/2006/relationships/oleObject" Target="../embeddings/oleObject71.bin"/><Relationship Id="rId7" Type="http://schemas.openxmlformats.org/officeDocument/2006/relationships/oleObject" Target="../embeddings/oleObject64.bin"/><Relationship Id="rId12" Type="http://schemas.openxmlformats.org/officeDocument/2006/relationships/image" Target="../media/image84.wmf"/><Relationship Id="rId17" Type="http://schemas.openxmlformats.org/officeDocument/2006/relationships/oleObject" Target="../embeddings/oleObject69.bin"/><Relationship Id="rId2" Type="http://schemas.openxmlformats.org/officeDocument/2006/relationships/slideLayout" Target="../slideLayouts/slideLayout2.xml"/><Relationship Id="rId16" Type="http://schemas.openxmlformats.org/officeDocument/2006/relationships/image" Target="../media/image86.wmf"/><Relationship Id="rId20" Type="http://schemas.openxmlformats.org/officeDocument/2006/relationships/image" Target="../media/image88.wmf"/><Relationship Id="rId1" Type="http://schemas.openxmlformats.org/officeDocument/2006/relationships/vmlDrawing" Target="../drawings/vmlDrawing10.vml"/><Relationship Id="rId6" Type="http://schemas.openxmlformats.org/officeDocument/2006/relationships/image" Target="../media/image81.w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oleObject" Target="../embeddings/oleObject68.bin"/><Relationship Id="rId23" Type="http://schemas.openxmlformats.org/officeDocument/2006/relationships/image" Target="../media/image90.png"/><Relationship Id="rId10" Type="http://schemas.openxmlformats.org/officeDocument/2006/relationships/image" Target="../media/image83.wmf"/><Relationship Id="rId19" Type="http://schemas.openxmlformats.org/officeDocument/2006/relationships/oleObject" Target="../embeddings/oleObject70.bin"/><Relationship Id="rId4" Type="http://schemas.openxmlformats.org/officeDocument/2006/relationships/image" Target="../media/image80.wmf"/><Relationship Id="rId9" Type="http://schemas.openxmlformats.org/officeDocument/2006/relationships/oleObject" Target="../embeddings/oleObject65.bin"/><Relationship Id="rId14" Type="http://schemas.openxmlformats.org/officeDocument/2006/relationships/image" Target="../media/image85.wmf"/><Relationship Id="rId22" Type="http://schemas.openxmlformats.org/officeDocument/2006/relationships/image" Target="../media/image89.wmf"/></Relationships>
</file>

<file path=ppt/slides/_rels/slide24.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4.wmf"/><Relationship Id="rId5" Type="http://schemas.openxmlformats.org/officeDocument/2006/relationships/oleObject" Target="../embeddings/oleObject73.bin"/><Relationship Id="rId10" Type="http://schemas.openxmlformats.org/officeDocument/2006/relationships/image" Target="../media/image82.wmf"/><Relationship Id="rId4" Type="http://schemas.openxmlformats.org/officeDocument/2006/relationships/image" Target="../media/image85.wmf"/><Relationship Id="rId9" Type="http://schemas.openxmlformats.org/officeDocument/2006/relationships/oleObject" Target="../embeddings/oleObject75.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95.wmf"/><Relationship Id="rId18" Type="http://schemas.openxmlformats.org/officeDocument/2006/relationships/oleObject" Target="../embeddings/oleObject83.bin"/><Relationship Id="rId3" Type="http://schemas.openxmlformats.org/officeDocument/2006/relationships/image" Target="../media/image99.jpeg"/><Relationship Id="rId7" Type="http://schemas.openxmlformats.org/officeDocument/2006/relationships/image" Target="../media/image92.wmf"/><Relationship Id="rId12" Type="http://schemas.openxmlformats.org/officeDocument/2006/relationships/oleObject" Target="../embeddings/oleObject80.bin"/><Relationship Id="rId17" Type="http://schemas.openxmlformats.org/officeDocument/2006/relationships/image" Target="../media/image97.wmf"/><Relationship Id="rId2" Type="http://schemas.openxmlformats.org/officeDocument/2006/relationships/slideLayout" Target="../slideLayouts/slideLayout2.xml"/><Relationship Id="rId16" Type="http://schemas.openxmlformats.org/officeDocument/2006/relationships/oleObject" Target="../embeddings/oleObject82.bin"/><Relationship Id="rId1" Type="http://schemas.openxmlformats.org/officeDocument/2006/relationships/vmlDrawing" Target="../drawings/vmlDrawing12.vml"/><Relationship Id="rId6" Type="http://schemas.openxmlformats.org/officeDocument/2006/relationships/oleObject" Target="../embeddings/oleObject77.bin"/><Relationship Id="rId11" Type="http://schemas.openxmlformats.org/officeDocument/2006/relationships/image" Target="../media/image94.wmf"/><Relationship Id="rId5" Type="http://schemas.openxmlformats.org/officeDocument/2006/relationships/image" Target="../media/image91.wmf"/><Relationship Id="rId15" Type="http://schemas.openxmlformats.org/officeDocument/2006/relationships/image" Target="../media/image96.wmf"/><Relationship Id="rId10" Type="http://schemas.openxmlformats.org/officeDocument/2006/relationships/oleObject" Target="../embeddings/oleObject79.bin"/><Relationship Id="rId19" Type="http://schemas.openxmlformats.org/officeDocument/2006/relationships/image" Target="../media/image98.wmf"/><Relationship Id="rId4" Type="http://schemas.openxmlformats.org/officeDocument/2006/relationships/oleObject" Target="../embeddings/oleObject76.bin"/><Relationship Id="rId9" Type="http://schemas.openxmlformats.org/officeDocument/2006/relationships/image" Target="../media/image93.wmf"/><Relationship Id="rId14" Type="http://schemas.openxmlformats.org/officeDocument/2006/relationships/oleObject" Target="../embeddings/oleObject81.bin"/></Relationships>
</file>

<file path=ppt/slides/_rels/slide26.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1.wmf"/><Relationship Id="rId11" Type="http://schemas.openxmlformats.org/officeDocument/2006/relationships/image" Target="../media/image90.png"/><Relationship Id="rId5" Type="http://schemas.openxmlformats.org/officeDocument/2006/relationships/oleObject" Target="../embeddings/oleObject85.bin"/><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87.bin"/></Relationships>
</file>

<file path=ppt/slides/_rels/slide27.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93.bin"/><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108.wmf"/><Relationship Id="rId2" Type="http://schemas.openxmlformats.org/officeDocument/2006/relationships/slideLayout" Target="../slideLayouts/slideLayout2.xml"/><Relationship Id="rId16" Type="http://schemas.openxmlformats.org/officeDocument/2006/relationships/image" Target="../media/image90.png"/><Relationship Id="rId1" Type="http://schemas.openxmlformats.org/officeDocument/2006/relationships/vmlDrawing" Target="../drawings/vmlDrawing14.vml"/><Relationship Id="rId6" Type="http://schemas.openxmlformats.org/officeDocument/2006/relationships/image" Target="../media/image105.wmf"/><Relationship Id="rId11" Type="http://schemas.openxmlformats.org/officeDocument/2006/relationships/oleObject" Target="../embeddings/oleObject92.bin"/><Relationship Id="rId5" Type="http://schemas.openxmlformats.org/officeDocument/2006/relationships/oleObject" Target="../embeddings/oleObject89.bin"/><Relationship Id="rId15" Type="http://schemas.openxmlformats.org/officeDocument/2006/relationships/oleObject" Target="../embeddings/oleObject94.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91.bin"/><Relationship Id="rId14" Type="http://schemas.openxmlformats.org/officeDocument/2006/relationships/image" Target="../media/image109.wmf"/></Relationships>
</file>

<file path=ppt/slides/_rels/slide28.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oleObject" Target="../embeddings/oleObject100.bin"/><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11.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98.bin"/><Relationship Id="rId14" Type="http://schemas.openxmlformats.org/officeDocument/2006/relationships/image" Target="../media/image115.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03.bin"/><Relationship Id="rId13" Type="http://schemas.openxmlformats.org/officeDocument/2006/relationships/image" Target="../media/image120.wmf"/><Relationship Id="rId3" Type="http://schemas.openxmlformats.org/officeDocument/2006/relationships/image" Target="../media/image123.png"/><Relationship Id="rId7" Type="http://schemas.openxmlformats.org/officeDocument/2006/relationships/image" Target="../media/image117.wmf"/><Relationship Id="rId12" Type="http://schemas.openxmlformats.org/officeDocument/2006/relationships/oleObject" Target="../embeddings/oleObject105.bin"/><Relationship Id="rId17" Type="http://schemas.openxmlformats.org/officeDocument/2006/relationships/image" Target="../media/image122.wmf"/><Relationship Id="rId2" Type="http://schemas.openxmlformats.org/officeDocument/2006/relationships/slideLayout" Target="../slideLayouts/slideLayout2.xml"/><Relationship Id="rId16" Type="http://schemas.openxmlformats.org/officeDocument/2006/relationships/oleObject" Target="../embeddings/oleObject107.bin"/><Relationship Id="rId1" Type="http://schemas.openxmlformats.org/officeDocument/2006/relationships/vmlDrawing" Target="../drawings/vmlDrawing16.vml"/><Relationship Id="rId6" Type="http://schemas.openxmlformats.org/officeDocument/2006/relationships/oleObject" Target="../embeddings/oleObject102.bin"/><Relationship Id="rId11" Type="http://schemas.openxmlformats.org/officeDocument/2006/relationships/image" Target="../media/image119.wmf"/><Relationship Id="rId5" Type="http://schemas.openxmlformats.org/officeDocument/2006/relationships/image" Target="../media/image116.wmf"/><Relationship Id="rId15" Type="http://schemas.openxmlformats.org/officeDocument/2006/relationships/image" Target="../media/image121.wmf"/><Relationship Id="rId10" Type="http://schemas.openxmlformats.org/officeDocument/2006/relationships/oleObject" Target="../embeddings/oleObject104.bin"/><Relationship Id="rId4" Type="http://schemas.openxmlformats.org/officeDocument/2006/relationships/oleObject" Target="../embeddings/oleObject101.bin"/><Relationship Id="rId9" Type="http://schemas.openxmlformats.org/officeDocument/2006/relationships/image" Target="../media/image118.wmf"/><Relationship Id="rId14" Type="http://schemas.openxmlformats.org/officeDocument/2006/relationships/oleObject" Target="../embeddings/oleObject106.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10.bin"/><Relationship Id="rId13" Type="http://schemas.openxmlformats.org/officeDocument/2006/relationships/image" Target="../media/image128.wmf"/><Relationship Id="rId3" Type="http://schemas.openxmlformats.org/officeDocument/2006/relationships/image" Target="../media/image123.png"/><Relationship Id="rId7" Type="http://schemas.openxmlformats.org/officeDocument/2006/relationships/image" Target="../media/image125.wmf"/><Relationship Id="rId12"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109.bin"/><Relationship Id="rId11" Type="http://schemas.openxmlformats.org/officeDocument/2006/relationships/image" Target="../media/image127.wmf"/><Relationship Id="rId5" Type="http://schemas.openxmlformats.org/officeDocument/2006/relationships/image" Target="../media/image124.wmf"/><Relationship Id="rId15" Type="http://schemas.openxmlformats.org/officeDocument/2006/relationships/image" Target="../media/image129.wmf"/><Relationship Id="rId10" Type="http://schemas.openxmlformats.org/officeDocument/2006/relationships/oleObject" Target="../embeddings/oleObject111.bin"/><Relationship Id="rId4" Type="http://schemas.openxmlformats.org/officeDocument/2006/relationships/oleObject" Target="../embeddings/oleObject108.bin"/><Relationship Id="rId9" Type="http://schemas.openxmlformats.org/officeDocument/2006/relationships/image" Target="../media/image126.wmf"/><Relationship Id="rId14" Type="http://schemas.openxmlformats.org/officeDocument/2006/relationships/oleObject" Target="../embeddings/oleObject113.bin"/></Relationships>
</file>

<file path=ppt/slides/_rels/slide32.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119.bin"/><Relationship Id="rId18" Type="http://schemas.openxmlformats.org/officeDocument/2006/relationships/image" Target="../media/image137.wmf"/><Relationship Id="rId26" Type="http://schemas.openxmlformats.org/officeDocument/2006/relationships/image" Target="../media/image141.wmf"/><Relationship Id="rId3" Type="http://schemas.openxmlformats.org/officeDocument/2006/relationships/oleObject" Target="../embeddings/oleObject114.bin"/><Relationship Id="rId21" Type="http://schemas.openxmlformats.org/officeDocument/2006/relationships/oleObject" Target="../embeddings/oleObject123.bin"/><Relationship Id="rId7" Type="http://schemas.openxmlformats.org/officeDocument/2006/relationships/oleObject" Target="../embeddings/oleObject116.bin"/><Relationship Id="rId12" Type="http://schemas.openxmlformats.org/officeDocument/2006/relationships/image" Target="../media/image134.wmf"/><Relationship Id="rId17" Type="http://schemas.openxmlformats.org/officeDocument/2006/relationships/oleObject" Target="../embeddings/oleObject121.bin"/><Relationship Id="rId25" Type="http://schemas.openxmlformats.org/officeDocument/2006/relationships/oleObject" Target="../embeddings/oleObject125.bin"/><Relationship Id="rId2" Type="http://schemas.openxmlformats.org/officeDocument/2006/relationships/slideLayout" Target="../slideLayouts/slideLayout2.xml"/><Relationship Id="rId16" Type="http://schemas.openxmlformats.org/officeDocument/2006/relationships/image" Target="../media/image136.wmf"/><Relationship Id="rId20" Type="http://schemas.openxmlformats.org/officeDocument/2006/relationships/image" Target="../media/image138.wmf"/><Relationship Id="rId29" Type="http://schemas.openxmlformats.org/officeDocument/2006/relationships/oleObject" Target="../embeddings/oleObject127.bin"/><Relationship Id="rId1" Type="http://schemas.openxmlformats.org/officeDocument/2006/relationships/vmlDrawing" Target="../drawings/vmlDrawing18.vml"/><Relationship Id="rId6" Type="http://schemas.openxmlformats.org/officeDocument/2006/relationships/image" Target="../media/image131.wmf"/><Relationship Id="rId11" Type="http://schemas.openxmlformats.org/officeDocument/2006/relationships/oleObject" Target="../embeddings/oleObject118.bin"/><Relationship Id="rId24" Type="http://schemas.openxmlformats.org/officeDocument/2006/relationships/image" Target="../media/image140.wmf"/><Relationship Id="rId5" Type="http://schemas.openxmlformats.org/officeDocument/2006/relationships/oleObject" Target="../embeddings/oleObject115.bin"/><Relationship Id="rId15" Type="http://schemas.openxmlformats.org/officeDocument/2006/relationships/oleObject" Target="../embeddings/oleObject120.bin"/><Relationship Id="rId23" Type="http://schemas.openxmlformats.org/officeDocument/2006/relationships/oleObject" Target="../embeddings/oleObject124.bin"/><Relationship Id="rId28" Type="http://schemas.openxmlformats.org/officeDocument/2006/relationships/image" Target="../media/image142.wmf"/><Relationship Id="rId10" Type="http://schemas.openxmlformats.org/officeDocument/2006/relationships/image" Target="../media/image133.wmf"/><Relationship Id="rId19" Type="http://schemas.openxmlformats.org/officeDocument/2006/relationships/oleObject" Target="../embeddings/oleObject122.bin"/><Relationship Id="rId4" Type="http://schemas.openxmlformats.org/officeDocument/2006/relationships/image" Target="../media/image130.wmf"/><Relationship Id="rId9" Type="http://schemas.openxmlformats.org/officeDocument/2006/relationships/oleObject" Target="../embeddings/oleObject117.bin"/><Relationship Id="rId14" Type="http://schemas.openxmlformats.org/officeDocument/2006/relationships/image" Target="../media/image135.wmf"/><Relationship Id="rId22" Type="http://schemas.openxmlformats.org/officeDocument/2006/relationships/image" Target="../media/image139.wmf"/><Relationship Id="rId27" Type="http://schemas.openxmlformats.org/officeDocument/2006/relationships/oleObject" Target="../embeddings/oleObject126.bin"/><Relationship Id="rId30" Type="http://schemas.openxmlformats.org/officeDocument/2006/relationships/image" Target="../media/image143.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image" Target="../media/image146.wmf"/><Relationship Id="rId18" Type="http://schemas.openxmlformats.org/officeDocument/2006/relationships/oleObject" Target="../embeddings/oleObject135.bin"/><Relationship Id="rId26" Type="http://schemas.openxmlformats.org/officeDocument/2006/relationships/oleObject" Target="../embeddings/oleObject139.bin"/><Relationship Id="rId3" Type="http://schemas.openxmlformats.org/officeDocument/2006/relationships/image" Target="../media/image154.png"/><Relationship Id="rId21" Type="http://schemas.openxmlformats.org/officeDocument/2006/relationships/image" Target="../media/image150.wmf"/><Relationship Id="rId7" Type="http://schemas.openxmlformats.org/officeDocument/2006/relationships/image" Target="../media/image69.wmf"/><Relationship Id="rId12" Type="http://schemas.openxmlformats.org/officeDocument/2006/relationships/oleObject" Target="../embeddings/oleObject132.bin"/><Relationship Id="rId17" Type="http://schemas.openxmlformats.org/officeDocument/2006/relationships/image" Target="../media/image148.wmf"/><Relationship Id="rId25" Type="http://schemas.openxmlformats.org/officeDocument/2006/relationships/image" Target="../media/image152.wmf"/><Relationship Id="rId2" Type="http://schemas.openxmlformats.org/officeDocument/2006/relationships/slideLayout" Target="../slideLayouts/slideLayout2.xml"/><Relationship Id="rId16" Type="http://schemas.openxmlformats.org/officeDocument/2006/relationships/oleObject" Target="../embeddings/oleObject134.bin"/><Relationship Id="rId20" Type="http://schemas.openxmlformats.org/officeDocument/2006/relationships/oleObject" Target="../embeddings/oleObject136.bin"/><Relationship Id="rId1" Type="http://schemas.openxmlformats.org/officeDocument/2006/relationships/vmlDrawing" Target="../drawings/vmlDrawing19.vml"/><Relationship Id="rId6" Type="http://schemas.openxmlformats.org/officeDocument/2006/relationships/oleObject" Target="../embeddings/oleObject129.bin"/><Relationship Id="rId11" Type="http://schemas.openxmlformats.org/officeDocument/2006/relationships/image" Target="../media/image145.wmf"/><Relationship Id="rId24" Type="http://schemas.openxmlformats.org/officeDocument/2006/relationships/oleObject" Target="../embeddings/oleObject138.bin"/><Relationship Id="rId5" Type="http://schemas.openxmlformats.org/officeDocument/2006/relationships/image" Target="../media/image68.wmf"/><Relationship Id="rId15" Type="http://schemas.openxmlformats.org/officeDocument/2006/relationships/image" Target="../media/image147.wmf"/><Relationship Id="rId23" Type="http://schemas.openxmlformats.org/officeDocument/2006/relationships/image" Target="../media/image151.wmf"/><Relationship Id="rId10" Type="http://schemas.openxmlformats.org/officeDocument/2006/relationships/oleObject" Target="../embeddings/oleObject131.bin"/><Relationship Id="rId19" Type="http://schemas.openxmlformats.org/officeDocument/2006/relationships/image" Target="../media/image149.wmf"/><Relationship Id="rId4" Type="http://schemas.openxmlformats.org/officeDocument/2006/relationships/oleObject" Target="../embeddings/oleObject128.bin"/><Relationship Id="rId9" Type="http://schemas.openxmlformats.org/officeDocument/2006/relationships/image" Target="../media/image144.wmf"/><Relationship Id="rId14" Type="http://schemas.openxmlformats.org/officeDocument/2006/relationships/oleObject" Target="../embeddings/oleObject133.bin"/><Relationship Id="rId22" Type="http://schemas.openxmlformats.org/officeDocument/2006/relationships/oleObject" Target="../embeddings/oleObject137.bin"/><Relationship Id="rId27" Type="http://schemas.openxmlformats.org/officeDocument/2006/relationships/image" Target="../media/image153.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42.bin"/><Relationship Id="rId13" Type="http://schemas.openxmlformats.org/officeDocument/2006/relationships/image" Target="../media/image159.wmf"/><Relationship Id="rId18" Type="http://schemas.openxmlformats.org/officeDocument/2006/relationships/oleObject" Target="../embeddings/oleObject147.bin"/><Relationship Id="rId3" Type="http://schemas.openxmlformats.org/officeDocument/2006/relationships/image" Target="../media/image166.png"/><Relationship Id="rId21" Type="http://schemas.openxmlformats.org/officeDocument/2006/relationships/image" Target="../media/image163.wmf"/><Relationship Id="rId7" Type="http://schemas.openxmlformats.org/officeDocument/2006/relationships/image" Target="../media/image156.wmf"/><Relationship Id="rId12" Type="http://schemas.openxmlformats.org/officeDocument/2006/relationships/oleObject" Target="../embeddings/oleObject144.bin"/><Relationship Id="rId17" Type="http://schemas.openxmlformats.org/officeDocument/2006/relationships/image" Target="../media/image161.wmf"/><Relationship Id="rId25" Type="http://schemas.openxmlformats.org/officeDocument/2006/relationships/image" Target="../media/image165.wmf"/><Relationship Id="rId2" Type="http://schemas.openxmlformats.org/officeDocument/2006/relationships/slideLayout" Target="../slideLayouts/slideLayout2.xml"/><Relationship Id="rId16" Type="http://schemas.openxmlformats.org/officeDocument/2006/relationships/oleObject" Target="../embeddings/oleObject146.bin"/><Relationship Id="rId20" Type="http://schemas.openxmlformats.org/officeDocument/2006/relationships/oleObject" Target="../embeddings/oleObject148.bin"/><Relationship Id="rId1" Type="http://schemas.openxmlformats.org/officeDocument/2006/relationships/vmlDrawing" Target="../drawings/vmlDrawing20.vml"/><Relationship Id="rId6" Type="http://schemas.openxmlformats.org/officeDocument/2006/relationships/oleObject" Target="../embeddings/oleObject141.bin"/><Relationship Id="rId11" Type="http://schemas.openxmlformats.org/officeDocument/2006/relationships/image" Target="../media/image158.wmf"/><Relationship Id="rId24" Type="http://schemas.openxmlformats.org/officeDocument/2006/relationships/oleObject" Target="../embeddings/oleObject150.bin"/><Relationship Id="rId5" Type="http://schemas.openxmlformats.org/officeDocument/2006/relationships/image" Target="../media/image155.wmf"/><Relationship Id="rId15" Type="http://schemas.openxmlformats.org/officeDocument/2006/relationships/image" Target="../media/image160.wmf"/><Relationship Id="rId23" Type="http://schemas.openxmlformats.org/officeDocument/2006/relationships/image" Target="../media/image164.wmf"/><Relationship Id="rId10" Type="http://schemas.openxmlformats.org/officeDocument/2006/relationships/oleObject" Target="../embeddings/oleObject143.bin"/><Relationship Id="rId19" Type="http://schemas.openxmlformats.org/officeDocument/2006/relationships/image" Target="../media/image162.wmf"/><Relationship Id="rId4" Type="http://schemas.openxmlformats.org/officeDocument/2006/relationships/oleObject" Target="../embeddings/oleObject140.bin"/><Relationship Id="rId9" Type="http://schemas.openxmlformats.org/officeDocument/2006/relationships/image" Target="../media/image157.wmf"/><Relationship Id="rId14" Type="http://schemas.openxmlformats.org/officeDocument/2006/relationships/oleObject" Target="../embeddings/oleObject145.bin"/><Relationship Id="rId22" Type="http://schemas.openxmlformats.org/officeDocument/2006/relationships/oleObject" Target="../embeddings/oleObject149.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69.jpeg"/><Relationship Id="rId5" Type="http://schemas.openxmlformats.org/officeDocument/2006/relationships/image" Target="../media/image167.wmf"/><Relationship Id="rId4" Type="http://schemas.openxmlformats.org/officeDocument/2006/relationships/oleObject" Target="../embeddings/oleObject151.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71.wmf"/><Relationship Id="rId5" Type="http://schemas.openxmlformats.org/officeDocument/2006/relationships/oleObject" Target="../embeddings/oleObject153.bin"/><Relationship Id="rId4" Type="http://schemas.openxmlformats.org/officeDocument/2006/relationships/image" Target="../media/image170.wmf"/></Relationships>
</file>

<file path=ppt/slides/_rels/slide39.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oleObject" Target="../embeddings/oleObject154.bin"/><Relationship Id="rId7" Type="http://schemas.openxmlformats.org/officeDocument/2006/relationships/oleObject" Target="../embeddings/oleObject156.bin"/><Relationship Id="rId12" Type="http://schemas.openxmlformats.org/officeDocument/2006/relationships/image" Target="../media/image176.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73.wmf"/><Relationship Id="rId11" Type="http://schemas.openxmlformats.org/officeDocument/2006/relationships/oleObject" Target="../embeddings/oleObject158.bin"/><Relationship Id="rId5" Type="http://schemas.openxmlformats.org/officeDocument/2006/relationships/oleObject" Target="../embeddings/oleObject155.bin"/><Relationship Id="rId10" Type="http://schemas.openxmlformats.org/officeDocument/2006/relationships/image" Target="../media/image175.wmf"/><Relationship Id="rId4" Type="http://schemas.openxmlformats.org/officeDocument/2006/relationships/image" Target="../media/image172.wmf"/><Relationship Id="rId9" Type="http://schemas.openxmlformats.org/officeDocument/2006/relationships/oleObject" Target="../embeddings/oleObject15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59.bin"/><Relationship Id="rId7" Type="http://schemas.openxmlformats.org/officeDocument/2006/relationships/image" Target="../media/image178.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160.bin"/><Relationship Id="rId5" Type="http://schemas.openxmlformats.org/officeDocument/2006/relationships/image" Target="../media/image179.jpeg"/><Relationship Id="rId4" Type="http://schemas.openxmlformats.org/officeDocument/2006/relationships/image" Target="../media/image177.wmf"/></Relationships>
</file>

<file path=ppt/slides/_rels/slide41.xml.rels><?xml version="1.0" encoding="UTF-8" standalone="yes"?>
<Relationships xmlns="http://schemas.openxmlformats.org/package/2006/relationships"><Relationship Id="rId8" Type="http://schemas.openxmlformats.org/officeDocument/2006/relationships/image" Target="../media/image182.wmf"/><Relationship Id="rId13" Type="http://schemas.openxmlformats.org/officeDocument/2006/relationships/oleObject" Target="../embeddings/oleObject166.bin"/><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image" Target="../media/image184.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81.wmf"/><Relationship Id="rId11" Type="http://schemas.openxmlformats.org/officeDocument/2006/relationships/oleObject" Target="../embeddings/oleObject165.bin"/><Relationship Id="rId5" Type="http://schemas.openxmlformats.org/officeDocument/2006/relationships/oleObject" Target="../embeddings/oleObject162.bin"/><Relationship Id="rId10" Type="http://schemas.openxmlformats.org/officeDocument/2006/relationships/image" Target="../media/image183.wmf"/><Relationship Id="rId4" Type="http://schemas.openxmlformats.org/officeDocument/2006/relationships/image" Target="../media/image180.wmf"/><Relationship Id="rId9" Type="http://schemas.openxmlformats.org/officeDocument/2006/relationships/oleObject" Target="../embeddings/oleObject164.bin"/><Relationship Id="rId14" Type="http://schemas.openxmlformats.org/officeDocument/2006/relationships/image" Target="../media/image185.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69.bin"/><Relationship Id="rId13" Type="http://schemas.openxmlformats.org/officeDocument/2006/relationships/image" Target="../media/image190.wmf"/><Relationship Id="rId18" Type="http://schemas.openxmlformats.org/officeDocument/2006/relationships/oleObject" Target="../embeddings/oleObject174.bin"/><Relationship Id="rId3" Type="http://schemas.openxmlformats.org/officeDocument/2006/relationships/image" Target="../media/image195.png"/><Relationship Id="rId21" Type="http://schemas.openxmlformats.org/officeDocument/2006/relationships/image" Target="../media/image194.wmf"/><Relationship Id="rId7" Type="http://schemas.openxmlformats.org/officeDocument/2006/relationships/image" Target="../media/image187.wmf"/><Relationship Id="rId12" Type="http://schemas.openxmlformats.org/officeDocument/2006/relationships/oleObject" Target="../embeddings/oleObject171.bin"/><Relationship Id="rId17" Type="http://schemas.openxmlformats.org/officeDocument/2006/relationships/image" Target="../media/image192.wmf"/><Relationship Id="rId2" Type="http://schemas.openxmlformats.org/officeDocument/2006/relationships/slideLayout" Target="../slideLayouts/slideLayout2.xml"/><Relationship Id="rId16" Type="http://schemas.openxmlformats.org/officeDocument/2006/relationships/oleObject" Target="../embeddings/oleObject173.bin"/><Relationship Id="rId20" Type="http://schemas.openxmlformats.org/officeDocument/2006/relationships/oleObject" Target="../embeddings/oleObject175.bin"/><Relationship Id="rId1" Type="http://schemas.openxmlformats.org/officeDocument/2006/relationships/vmlDrawing" Target="../drawings/vmlDrawing26.vml"/><Relationship Id="rId6" Type="http://schemas.openxmlformats.org/officeDocument/2006/relationships/oleObject" Target="../embeddings/oleObject168.bin"/><Relationship Id="rId11" Type="http://schemas.openxmlformats.org/officeDocument/2006/relationships/image" Target="../media/image189.wmf"/><Relationship Id="rId5" Type="http://schemas.openxmlformats.org/officeDocument/2006/relationships/image" Target="../media/image186.wmf"/><Relationship Id="rId15" Type="http://schemas.openxmlformats.org/officeDocument/2006/relationships/image" Target="../media/image191.wmf"/><Relationship Id="rId10" Type="http://schemas.openxmlformats.org/officeDocument/2006/relationships/oleObject" Target="../embeddings/oleObject170.bin"/><Relationship Id="rId19" Type="http://schemas.openxmlformats.org/officeDocument/2006/relationships/image" Target="../media/image193.wmf"/><Relationship Id="rId4" Type="http://schemas.openxmlformats.org/officeDocument/2006/relationships/oleObject" Target="../embeddings/oleObject167.bin"/><Relationship Id="rId9" Type="http://schemas.openxmlformats.org/officeDocument/2006/relationships/image" Target="../media/image188.wmf"/><Relationship Id="rId14" Type="http://schemas.openxmlformats.org/officeDocument/2006/relationships/oleObject" Target="../embeddings/oleObject172.bin"/></Relationships>
</file>

<file path=ppt/slides/_rels/slide43.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197.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77.bin"/><Relationship Id="rId5" Type="http://schemas.openxmlformats.org/officeDocument/2006/relationships/image" Target="../media/image196.wmf"/><Relationship Id="rId4" Type="http://schemas.openxmlformats.org/officeDocument/2006/relationships/oleObject" Target="../embeddings/oleObject176.bin"/></Relationships>
</file>

<file path=ppt/slides/_rels/slide44.xml.rels><?xml version="1.0" encoding="UTF-8" standalone="yes"?>
<Relationships xmlns="http://schemas.openxmlformats.org/package/2006/relationships"><Relationship Id="rId8" Type="http://schemas.openxmlformats.org/officeDocument/2006/relationships/image" Target="../media/image201.wmf"/><Relationship Id="rId13" Type="http://schemas.openxmlformats.org/officeDocument/2006/relationships/oleObject" Target="../embeddings/oleObject183.bin"/><Relationship Id="rId18" Type="http://schemas.openxmlformats.org/officeDocument/2006/relationships/oleObject" Target="../embeddings/oleObject185.bin"/><Relationship Id="rId26" Type="http://schemas.openxmlformats.org/officeDocument/2006/relationships/image" Target="../media/image209.wmf"/><Relationship Id="rId3" Type="http://schemas.openxmlformats.org/officeDocument/2006/relationships/oleObject" Target="../embeddings/oleObject178.bin"/><Relationship Id="rId21" Type="http://schemas.openxmlformats.org/officeDocument/2006/relationships/image" Target="../media/image207.wmf"/><Relationship Id="rId7" Type="http://schemas.openxmlformats.org/officeDocument/2006/relationships/oleObject" Target="../embeddings/oleObject180.bin"/><Relationship Id="rId12" Type="http://schemas.openxmlformats.org/officeDocument/2006/relationships/image" Target="../media/image203.wmf"/><Relationship Id="rId17" Type="http://schemas.openxmlformats.org/officeDocument/2006/relationships/image" Target="../media/image205.wmf"/><Relationship Id="rId25" Type="http://schemas.openxmlformats.org/officeDocument/2006/relationships/oleObject" Target="../embeddings/oleObject188.bin"/><Relationship Id="rId2" Type="http://schemas.openxmlformats.org/officeDocument/2006/relationships/slideLayout" Target="../slideLayouts/slideLayout2.xml"/><Relationship Id="rId16" Type="http://schemas.openxmlformats.org/officeDocument/2006/relationships/oleObject" Target="../embeddings/oleObject184.bin"/><Relationship Id="rId20" Type="http://schemas.openxmlformats.org/officeDocument/2006/relationships/oleObject" Target="../embeddings/oleObject186.bin"/><Relationship Id="rId29" Type="http://schemas.openxmlformats.org/officeDocument/2006/relationships/image" Target="../media/image213.png"/><Relationship Id="rId1" Type="http://schemas.openxmlformats.org/officeDocument/2006/relationships/vmlDrawing" Target="../drawings/vmlDrawing28.vml"/><Relationship Id="rId6" Type="http://schemas.openxmlformats.org/officeDocument/2006/relationships/image" Target="../media/image200.wmf"/><Relationship Id="rId11" Type="http://schemas.openxmlformats.org/officeDocument/2006/relationships/oleObject" Target="../embeddings/oleObject182.bin"/><Relationship Id="rId24" Type="http://schemas.openxmlformats.org/officeDocument/2006/relationships/image" Target="../media/image208.wmf"/><Relationship Id="rId5" Type="http://schemas.openxmlformats.org/officeDocument/2006/relationships/oleObject" Target="../embeddings/oleObject179.bin"/><Relationship Id="rId15" Type="http://schemas.openxmlformats.org/officeDocument/2006/relationships/image" Target="../media/image211.png"/><Relationship Id="rId23" Type="http://schemas.openxmlformats.org/officeDocument/2006/relationships/oleObject" Target="../embeddings/oleObject187.bin"/><Relationship Id="rId28" Type="http://schemas.openxmlformats.org/officeDocument/2006/relationships/image" Target="../media/image210.wmf"/><Relationship Id="rId10" Type="http://schemas.openxmlformats.org/officeDocument/2006/relationships/image" Target="../media/image202.wmf"/><Relationship Id="rId19" Type="http://schemas.openxmlformats.org/officeDocument/2006/relationships/image" Target="../media/image206.wmf"/><Relationship Id="rId4" Type="http://schemas.openxmlformats.org/officeDocument/2006/relationships/image" Target="../media/image199.wmf"/><Relationship Id="rId9" Type="http://schemas.openxmlformats.org/officeDocument/2006/relationships/oleObject" Target="../embeddings/oleObject181.bin"/><Relationship Id="rId14" Type="http://schemas.openxmlformats.org/officeDocument/2006/relationships/image" Target="../media/image204.wmf"/><Relationship Id="rId22" Type="http://schemas.openxmlformats.org/officeDocument/2006/relationships/image" Target="../media/image212.png"/><Relationship Id="rId27" Type="http://schemas.openxmlformats.org/officeDocument/2006/relationships/oleObject" Target="../embeddings/oleObject189.bin"/><Relationship Id="rId30" Type="http://schemas.openxmlformats.org/officeDocument/2006/relationships/image" Target="../media/image214.png"/></Relationships>
</file>

<file path=ppt/slides/_rels/slide45.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92.bin"/><Relationship Id="rId13" Type="http://schemas.openxmlformats.org/officeDocument/2006/relationships/image" Target="../media/image220.wmf"/><Relationship Id="rId3" Type="http://schemas.openxmlformats.org/officeDocument/2006/relationships/oleObject" Target="../embeddings/oleObject190.bin"/><Relationship Id="rId7" Type="http://schemas.openxmlformats.org/officeDocument/2006/relationships/image" Target="../media/image217.wmf"/><Relationship Id="rId12"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91.bin"/><Relationship Id="rId11" Type="http://schemas.openxmlformats.org/officeDocument/2006/relationships/image" Target="../media/image219.wmf"/><Relationship Id="rId5" Type="http://schemas.openxmlformats.org/officeDocument/2006/relationships/image" Target="../media/image221.jpeg"/><Relationship Id="rId10" Type="http://schemas.openxmlformats.org/officeDocument/2006/relationships/oleObject" Target="../embeddings/oleObject193.bin"/><Relationship Id="rId4" Type="http://schemas.openxmlformats.org/officeDocument/2006/relationships/image" Target="../media/image216.wmf"/><Relationship Id="rId9" Type="http://schemas.openxmlformats.org/officeDocument/2006/relationships/image" Target="../media/image218.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226.wmf"/><Relationship Id="rId18" Type="http://schemas.openxmlformats.org/officeDocument/2006/relationships/oleObject" Target="../embeddings/oleObject202.bin"/><Relationship Id="rId3" Type="http://schemas.openxmlformats.org/officeDocument/2006/relationships/notesSlide" Target="../notesSlides/notesSlide3.xml"/><Relationship Id="rId21" Type="http://schemas.openxmlformats.org/officeDocument/2006/relationships/image" Target="../media/image230.wmf"/><Relationship Id="rId7" Type="http://schemas.openxmlformats.org/officeDocument/2006/relationships/image" Target="../media/image223.wmf"/><Relationship Id="rId12" Type="http://schemas.openxmlformats.org/officeDocument/2006/relationships/oleObject" Target="../embeddings/oleObject199.bin"/><Relationship Id="rId17" Type="http://schemas.openxmlformats.org/officeDocument/2006/relationships/image" Target="../media/image228.wmf"/><Relationship Id="rId2" Type="http://schemas.openxmlformats.org/officeDocument/2006/relationships/slideLayout" Target="../slideLayouts/slideLayout2.xml"/><Relationship Id="rId16" Type="http://schemas.openxmlformats.org/officeDocument/2006/relationships/oleObject" Target="../embeddings/oleObject201.bin"/><Relationship Id="rId20" Type="http://schemas.openxmlformats.org/officeDocument/2006/relationships/oleObject" Target="../embeddings/oleObject203.bin"/><Relationship Id="rId1" Type="http://schemas.openxmlformats.org/officeDocument/2006/relationships/vmlDrawing" Target="../drawings/vmlDrawing30.vml"/><Relationship Id="rId6" Type="http://schemas.openxmlformats.org/officeDocument/2006/relationships/oleObject" Target="../embeddings/oleObject196.bin"/><Relationship Id="rId11" Type="http://schemas.openxmlformats.org/officeDocument/2006/relationships/image" Target="../media/image225.wmf"/><Relationship Id="rId5" Type="http://schemas.openxmlformats.org/officeDocument/2006/relationships/image" Target="../media/image222.wmf"/><Relationship Id="rId15" Type="http://schemas.openxmlformats.org/officeDocument/2006/relationships/image" Target="../media/image227.wmf"/><Relationship Id="rId23" Type="http://schemas.openxmlformats.org/officeDocument/2006/relationships/image" Target="../media/image231.wmf"/><Relationship Id="rId10" Type="http://schemas.openxmlformats.org/officeDocument/2006/relationships/oleObject" Target="../embeddings/oleObject198.bin"/><Relationship Id="rId19" Type="http://schemas.openxmlformats.org/officeDocument/2006/relationships/image" Target="../media/image229.wmf"/><Relationship Id="rId4" Type="http://schemas.openxmlformats.org/officeDocument/2006/relationships/oleObject" Target="../embeddings/oleObject195.bin"/><Relationship Id="rId9" Type="http://schemas.openxmlformats.org/officeDocument/2006/relationships/image" Target="../media/image224.wmf"/><Relationship Id="rId14" Type="http://schemas.openxmlformats.org/officeDocument/2006/relationships/oleObject" Target="../embeddings/oleObject200.bin"/><Relationship Id="rId22" Type="http://schemas.openxmlformats.org/officeDocument/2006/relationships/oleObject" Target="../embeddings/oleObject204.bin"/></Relationships>
</file>

<file path=ppt/slides/_rels/slide51.xml.rels><?xml version="1.0" encoding="UTF-8" standalone="yes"?>
<Relationships xmlns="http://schemas.openxmlformats.org/package/2006/relationships"><Relationship Id="rId8" Type="http://schemas.openxmlformats.org/officeDocument/2006/relationships/image" Target="../media/image234.wmf"/><Relationship Id="rId13" Type="http://schemas.openxmlformats.org/officeDocument/2006/relationships/oleObject" Target="../embeddings/oleObject210.bin"/><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36.wmf"/><Relationship Id="rId2" Type="http://schemas.openxmlformats.org/officeDocument/2006/relationships/slideLayout" Target="../slideLayouts/slideLayout2.xml"/><Relationship Id="rId16" Type="http://schemas.openxmlformats.org/officeDocument/2006/relationships/image" Target="../media/image237.wmf"/><Relationship Id="rId1" Type="http://schemas.openxmlformats.org/officeDocument/2006/relationships/vmlDrawing" Target="../drawings/vmlDrawing31.vml"/><Relationship Id="rId6" Type="http://schemas.openxmlformats.org/officeDocument/2006/relationships/image" Target="../media/image233.wmf"/><Relationship Id="rId11" Type="http://schemas.openxmlformats.org/officeDocument/2006/relationships/oleObject" Target="../embeddings/oleObject209.bin"/><Relationship Id="rId5" Type="http://schemas.openxmlformats.org/officeDocument/2006/relationships/oleObject" Target="../embeddings/oleObject206.bin"/><Relationship Id="rId15" Type="http://schemas.openxmlformats.org/officeDocument/2006/relationships/oleObject" Target="../embeddings/oleObject211.bin"/><Relationship Id="rId10" Type="http://schemas.openxmlformats.org/officeDocument/2006/relationships/image" Target="../media/image235.wmf"/><Relationship Id="rId4" Type="http://schemas.openxmlformats.org/officeDocument/2006/relationships/image" Target="../media/image232.wmf"/><Relationship Id="rId9" Type="http://schemas.openxmlformats.org/officeDocument/2006/relationships/oleObject" Target="../embeddings/oleObject208.bin"/><Relationship Id="rId14" Type="http://schemas.openxmlformats.org/officeDocument/2006/relationships/image" Target="../media/image219.wmf"/></Relationships>
</file>

<file path=ppt/slides/_rels/slide52.xml.rels><?xml version="1.0" encoding="UTF-8" standalone="yes"?>
<Relationships xmlns="http://schemas.openxmlformats.org/package/2006/relationships"><Relationship Id="rId8" Type="http://schemas.openxmlformats.org/officeDocument/2006/relationships/image" Target="../media/image240.wmf"/><Relationship Id="rId13" Type="http://schemas.openxmlformats.org/officeDocument/2006/relationships/image" Target="../media/image242.wmf"/><Relationship Id="rId18" Type="http://schemas.openxmlformats.org/officeDocument/2006/relationships/oleObject" Target="../embeddings/oleObject219.bin"/><Relationship Id="rId3" Type="http://schemas.openxmlformats.org/officeDocument/2006/relationships/oleObject" Target="../embeddings/oleObject212.bin"/><Relationship Id="rId21" Type="http://schemas.openxmlformats.org/officeDocument/2006/relationships/image" Target="../media/image246.wmf"/><Relationship Id="rId7" Type="http://schemas.openxmlformats.org/officeDocument/2006/relationships/oleObject" Target="../embeddings/oleObject214.bin"/><Relationship Id="rId12" Type="http://schemas.openxmlformats.org/officeDocument/2006/relationships/oleObject" Target="../embeddings/oleObject216.bin"/><Relationship Id="rId17" Type="http://schemas.openxmlformats.org/officeDocument/2006/relationships/image" Target="../media/image244.wmf"/><Relationship Id="rId2" Type="http://schemas.openxmlformats.org/officeDocument/2006/relationships/slideLayout" Target="../slideLayouts/slideLayout2.xml"/><Relationship Id="rId16" Type="http://schemas.openxmlformats.org/officeDocument/2006/relationships/oleObject" Target="../embeddings/oleObject218.bin"/><Relationship Id="rId20" Type="http://schemas.openxmlformats.org/officeDocument/2006/relationships/oleObject" Target="../embeddings/oleObject220.bin"/><Relationship Id="rId1" Type="http://schemas.openxmlformats.org/officeDocument/2006/relationships/vmlDrawing" Target="../drawings/vmlDrawing32.vml"/><Relationship Id="rId6" Type="http://schemas.openxmlformats.org/officeDocument/2006/relationships/image" Target="../media/image239.wmf"/><Relationship Id="rId11" Type="http://schemas.openxmlformats.org/officeDocument/2006/relationships/image" Target="../media/image241.wmf"/><Relationship Id="rId5" Type="http://schemas.openxmlformats.org/officeDocument/2006/relationships/oleObject" Target="../embeddings/oleObject213.bin"/><Relationship Id="rId15" Type="http://schemas.openxmlformats.org/officeDocument/2006/relationships/image" Target="../media/image243.wmf"/><Relationship Id="rId23" Type="http://schemas.openxmlformats.org/officeDocument/2006/relationships/image" Target="../media/image247.wmf"/><Relationship Id="rId10" Type="http://schemas.openxmlformats.org/officeDocument/2006/relationships/oleObject" Target="../embeddings/oleObject215.bin"/><Relationship Id="rId19" Type="http://schemas.openxmlformats.org/officeDocument/2006/relationships/image" Target="../media/image245.wmf"/><Relationship Id="rId4" Type="http://schemas.openxmlformats.org/officeDocument/2006/relationships/image" Target="../media/image238.wmf"/><Relationship Id="rId9" Type="http://schemas.openxmlformats.org/officeDocument/2006/relationships/image" Target="../media/image248.png"/><Relationship Id="rId14" Type="http://schemas.openxmlformats.org/officeDocument/2006/relationships/oleObject" Target="../embeddings/oleObject217.bin"/><Relationship Id="rId22" Type="http://schemas.openxmlformats.org/officeDocument/2006/relationships/oleObject" Target="../embeddings/oleObject221.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24.bin"/><Relationship Id="rId13" Type="http://schemas.openxmlformats.org/officeDocument/2006/relationships/image" Target="../media/image253.wmf"/><Relationship Id="rId3" Type="http://schemas.openxmlformats.org/officeDocument/2006/relationships/image" Target="../media/image256.jpeg"/><Relationship Id="rId7" Type="http://schemas.openxmlformats.org/officeDocument/2006/relationships/image" Target="../media/image250.wmf"/><Relationship Id="rId12" Type="http://schemas.openxmlformats.org/officeDocument/2006/relationships/oleObject" Target="../embeddings/oleObject226.bin"/><Relationship Id="rId17" Type="http://schemas.openxmlformats.org/officeDocument/2006/relationships/image" Target="../media/image255.wmf"/><Relationship Id="rId2" Type="http://schemas.openxmlformats.org/officeDocument/2006/relationships/slideLayout" Target="../slideLayouts/slideLayout2.xml"/><Relationship Id="rId16" Type="http://schemas.openxmlformats.org/officeDocument/2006/relationships/oleObject" Target="../embeddings/oleObject228.bin"/><Relationship Id="rId1" Type="http://schemas.openxmlformats.org/officeDocument/2006/relationships/vmlDrawing" Target="../drawings/vmlDrawing33.vml"/><Relationship Id="rId6" Type="http://schemas.openxmlformats.org/officeDocument/2006/relationships/oleObject" Target="../embeddings/oleObject223.bin"/><Relationship Id="rId11" Type="http://schemas.openxmlformats.org/officeDocument/2006/relationships/image" Target="../media/image252.wmf"/><Relationship Id="rId5" Type="http://schemas.openxmlformats.org/officeDocument/2006/relationships/image" Target="../media/image249.wmf"/><Relationship Id="rId15" Type="http://schemas.openxmlformats.org/officeDocument/2006/relationships/image" Target="../media/image254.wmf"/><Relationship Id="rId10" Type="http://schemas.openxmlformats.org/officeDocument/2006/relationships/oleObject" Target="../embeddings/oleObject225.bin"/><Relationship Id="rId4" Type="http://schemas.openxmlformats.org/officeDocument/2006/relationships/oleObject" Target="../embeddings/oleObject222.bin"/><Relationship Id="rId9" Type="http://schemas.openxmlformats.org/officeDocument/2006/relationships/image" Target="../media/image251.wmf"/><Relationship Id="rId14" Type="http://schemas.openxmlformats.org/officeDocument/2006/relationships/oleObject" Target="../embeddings/oleObject227.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231.bin"/><Relationship Id="rId13" Type="http://schemas.openxmlformats.org/officeDocument/2006/relationships/image" Target="../media/image259.wmf"/><Relationship Id="rId18" Type="http://schemas.openxmlformats.org/officeDocument/2006/relationships/oleObject" Target="../embeddings/oleObject236.bin"/><Relationship Id="rId3" Type="http://schemas.openxmlformats.org/officeDocument/2006/relationships/image" Target="../media/image256.jpeg"/><Relationship Id="rId21" Type="http://schemas.openxmlformats.org/officeDocument/2006/relationships/image" Target="../media/image263.wmf"/><Relationship Id="rId7" Type="http://schemas.openxmlformats.org/officeDocument/2006/relationships/image" Target="../media/image253.wmf"/><Relationship Id="rId12" Type="http://schemas.openxmlformats.org/officeDocument/2006/relationships/oleObject" Target="../embeddings/oleObject233.bin"/><Relationship Id="rId17" Type="http://schemas.openxmlformats.org/officeDocument/2006/relationships/image" Target="../media/image261.wmf"/><Relationship Id="rId2" Type="http://schemas.openxmlformats.org/officeDocument/2006/relationships/slideLayout" Target="../slideLayouts/slideLayout2.xml"/><Relationship Id="rId16" Type="http://schemas.openxmlformats.org/officeDocument/2006/relationships/oleObject" Target="../embeddings/oleObject235.bin"/><Relationship Id="rId20" Type="http://schemas.openxmlformats.org/officeDocument/2006/relationships/oleObject" Target="../embeddings/oleObject237.bin"/><Relationship Id="rId1" Type="http://schemas.openxmlformats.org/officeDocument/2006/relationships/vmlDrawing" Target="../drawings/vmlDrawing34.vml"/><Relationship Id="rId6" Type="http://schemas.openxmlformats.org/officeDocument/2006/relationships/oleObject" Target="../embeddings/oleObject230.bin"/><Relationship Id="rId11" Type="http://schemas.openxmlformats.org/officeDocument/2006/relationships/image" Target="../media/image258.wmf"/><Relationship Id="rId5" Type="http://schemas.openxmlformats.org/officeDocument/2006/relationships/image" Target="../media/image257.wmf"/><Relationship Id="rId15" Type="http://schemas.openxmlformats.org/officeDocument/2006/relationships/image" Target="../media/image260.wmf"/><Relationship Id="rId10" Type="http://schemas.openxmlformats.org/officeDocument/2006/relationships/oleObject" Target="../embeddings/oleObject232.bin"/><Relationship Id="rId19" Type="http://schemas.openxmlformats.org/officeDocument/2006/relationships/image" Target="../media/image262.wmf"/><Relationship Id="rId4" Type="http://schemas.openxmlformats.org/officeDocument/2006/relationships/oleObject" Target="../embeddings/oleObject229.bin"/><Relationship Id="rId9" Type="http://schemas.openxmlformats.org/officeDocument/2006/relationships/image" Target="../media/image254.wmf"/><Relationship Id="rId14" Type="http://schemas.openxmlformats.org/officeDocument/2006/relationships/oleObject" Target="../embeddings/oleObject234.bin"/></Relationships>
</file>

<file path=ppt/slides/_rels/slide55.xml.rels><?xml version="1.0" encoding="UTF-8" standalone="yes"?>
<Relationships xmlns="http://schemas.openxmlformats.org/package/2006/relationships"><Relationship Id="rId8" Type="http://schemas.openxmlformats.org/officeDocument/2006/relationships/image" Target="../media/image266.wmf"/><Relationship Id="rId3" Type="http://schemas.openxmlformats.org/officeDocument/2006/relationships/oleObject" Target="../embeddings/oleObject238.bin"/><Relationship Id="rId7" Type="http://schemas.openxmlformats.org/officeDocument/2006/relationships/oleObject" Target="../embeddings/oleObject240.bin"/><Relationship Id="rId12" Type="http://schemas.openxmlformats.org/officeDocument/2006/relationships/image" Target="../media/image268.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265.wmf"/><Relationship Id="rId11" Type="http://schemas.openxmlformats.org/officeDocument/2006/relationships/oleObject" Target="../embeddings/oleObject242.bin"/><Relationship Id="rId5" Type="http://schemas.openxmlformats.org/officeDocument/2006/relationships/oleObject" Target="../embeddings/oleObject239.bin"/><Relationship Id="rId10" Type="http://schemas.openxmlformats.org/officeDocument/2006/relationships/image" Target="../media/image267.wmf"/><Relationship Id="rId4" Type="http://schemas.openxmlformats.org/officeDocument/2006/relationships/image" Target="../media/image264.wmf"/><Relationship Id="rId9" Type="http://schemas.openxmlformats.org/officeDocument/2006/relationships/oleObject" Target="../embeddings/oleObject241.bin"/></Relationships>
</file>

<file path=ppt/slides/_rels/slide56.xml.rels><?xml version="1.0" encoding="UTF-8" standalone="yes"?>
<Relationships xmlns="http://schemas.openxmlformats.org/package/2006/relationships"><Relationship Id="rId8" Type="http://schemas.openxmlformats.org/officeDocument/2006/relationships/image" Target="../media/image271.wmf"/><Relationship Id="rId13" Type="http://schemas.openxmlformats.org/officeDocument/2006/relationships/oleObject" Target="../embeddings/oleObject248.bin"/><Relationship Id="rId18" Type="http://schemas.openxmlformats.org/officeDocument/2006/relationships/image" Target="../media/image276.wmf"/><Relationship Id="rId26" Type="http://schemas.openxmlformats.org/officeDocument/2006/relationships/image" Target="../media/image280.wmf"/><Relationship Id="rId3" Type="http://schemas.openxmlformats.org/officeDocument/2006/relationships/oleObject" Target="../embeddings/oleObject243.bin"/><Relationship Id="rId21" Type="http://schemas.openxmlformats.org/officeDocument/2006/relationships/oleObject" Target="../embeddings/oleObject252.bin"/><Relationship Id="rId7" Type="http://schemas.openxmlformats.org/officeDocument/2006/relationships/oleObject" Target="../embeddings/oleObject245.bin"/><Relationship Id="rId12" Type="http://schemas.openxmlformats.org/officeDocument/2006/relationships/image" Target="../media/image273.wmf"/><Relationship Id="rId17" Type="http://schemas.openxmlformats.org/officeDocument/2006/relationships/oleObject" Target="../embeddings/oleObject250.bin"/><Relationship Id="rId25" Type="http://schemas.openxmlformats.org/officeDocument/2006/relationships/oleObject" Target="../embeddings/oleObject254.bin"/><Relationship Id="rId2" Type="http://schemas.openxmlformats.org/officeDocument/2006/relationships/slideLayout" Target="../slideLayouts/slideLayout2.xml"/><Relationship Id="rId16" Type="http://schemas.openxmlformats.org/officeDocument/2006/relationships/image" Target="../media/image275.wmf"/><Relationship Id="rId20" Type="http://schemas.openxmlformats.org/officeDocument/2006/relationships/image" Target="../media/image277.wmf"/><Relationship Id="rId29" Type="http://schemas.openxmlformats.org/officeDocument/2006/relationships/oleObject" Target="../embeddings/oleObject256.bin"/><Relationship Id="rId1" Type="http://schemas.openxmlformats.org/officeDocument/2006/relationships/vmlDrawing" Target="../drawings/vmlDrawing36.vml"/><Relationship Id="rId6" Type="http://schemas.openxmlformats.org/officeDocument/2006/relationships/image" Target="../media/image270.wmf"/><Relationship Id="rId11" Type="http://schemas.openxmlformats.org/officeDocument/2006/relationships/oleObject" Target="../embeddings/oleObject247.bin"/><Relationship Id="rId24" Type="http://schemas.openxmlformats.org/officeDocument/2006/relationships/image" Target="../media/image279.wmf"/><Relationship Id="rId5" Type="http://schemas.openxmlformats.org/officeDocument/2006/relationships/oleObject" Target="../embeddings/oleObject244.bin"/><Relationship Id="rId15" Type="http://schemas.openxmlformats.org/officeDocument/2006/relationships/oleObject" Target="../embeddings/oleObject249.bin"/><Relationship Id="rId23" Type="http://schemas.openxmlformats.org/officeDocument/2006/relationships/oleObject" Target="../embeddings/oleObject253.bin"/><Relationship Id="rId28" Type="http://schemas.openxmlformats.org/officeDocument/2006/relationships/image" Target="../media/image281.wmf"/><Relationship Id="rId10" Type="http://schemas.openxmlformats.org/officeDocument/2006/relationships/image" Target="../media/image272.wmf"/><Relationship Id="rId19" Type="http://schemas.openxmlformats.org/officeDocument/2006/relationships/oleObject" Target="../embeddings/oleObject251.bin"/><Relationship Id="rId4" Type="http://schemas.openxmlformats.org/officeDocument/2006/relationships/image" Target="../media/image269.wmf"/><Relationship Id="rId9" Type="http://schemas.openxmlformats.org/officeDocument/2006/relationships/oleObject" Target="../embeddings/oleObject246.bin"/><Relationship Id="rId14" Type="http://schemas.openxmlformats.org/officeDocument/2006/relationships/image" Target="../media/image274.wmf"/><Relationship Id="rId22" Type="http://schemas.openxmlformats.org/officeDocument/2006/relationships/image" Target="../media/image278.wmf"/><Relationship Id="rId27" Type="http://schemas.openxmlformats.org/officeDocument/2006/relationships/oleObject" Target="../embeddings/oleObject255.bin"/><Relationship Id="rId30" Type="http://schemas.openxmlformats.org/officeDocument/2006/relationships/image" Target="../media/image282.wmf"/></Relationships>
</file>

<file path=ppt/slides/_rels/slide57.xml.rels><?xml version="1.0" encoding="UTF-8" standalone="yes"?>
<Relationships xmlns="http://schemas.openxmlformats.org/package/2006/relationships"><Relationship Id="rId8" Type="http://schemas.openxmlformats.org/officeDocument/2006/relationships/image" Target="../media/image285.wmf"/><Relationship Id="rId13" Type="http://schemas.openxmlformats.org/officeDocument/2006/relationships/image" Target="../media/image282.wmf"/><Relationship Id="rId3" Type="http://schemas.openxmlformats.org/officeDocument/2006/relationships/oleObject" Target="../embeddings/oleObject257.bin"/><Relationship Id="rId7" Type="http://schemas.openxmlformats.org/officeDocument/2006/relationships/oleObject" Target="../embeddings/oleObject259.bin"/><Relationship Id="rId12" Type="http://schemas.openxmlformats.org/officeDocument/2006/relationships/oleObject" Target="../embeddings/oleObject261.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284.wmf"/><Relationship Id="rId11" Type="http://schemas.openxmlformats.org/officeDocument/2006/relationships/image" Target="../media/image275.wmf"/><Relationship Id="rId5" Type="http://schemas.openxmlformats.org/officeDocument/2006/relationships/oleObject" Target="../embeddings/oleObject258.bin"/><Relationship Id="rId10" Type="http://schemas.openxmlformats.org/officeDocument/2006/relationships/oleObject" Target="../embeddings/oleObject260.bin"/><Relationship Id="rId4" Type="http://schemas.openxmlformats.org/officeDocument/2006/relationships/image" Target="../media/image283.wmf"/><Relationship Id="rId9" Type="http://schemas.openxmlformats.org/officeDocument/2006/relationships/image" Target="../media/image286.jpeg"/></Relationships>
</file>

<file path=ppt/slides/_rels/slide58.xml.rels><?xml version="1.0" encoding="UTF-8" standalone="yes"?>
<Relationships xmlns="http://schemas.openxmlformats.org/package/2006/relationships"><Relationship Id="rId8" Type="http://schemas.openxmlformats.org/officeDocument/2006/relationships/image" Target="../media/image289.wmf"/><Relationship Id="rId13" Type="http://schemas.openxmlformats.org/officeDocument/2006/relationships/oleObject" Target="../embeddings/oleObject267.bin"/><Relationship Id="rId18" Type="http://schemas.openxmlformats.org/officeDocument/2006/relationships/image" Target="../media/image294.wmf"/><Relationship Id="rId26" Type="http://schemas.openxmlformats.org/officeDocument/2006/relationships/image" Target="../media/image298.wmf"/><Relationship Id="rId3" Type="http://schemas.openxmlformats.org/officeDocument/2006/relationships/oleObject" Target="../embeddings/oleObject262.bin"/><Relationship Id="rId21" Type="http://schemas.openxmlformats.org/officeDocument/2006/relationships/oleObject" Target="../embeddings/oleObject271.bin"/><Relationship Id="rId7" Type="http://schemas.openxmlformats.org/officeDocument/2006/relationships/oleObject" Target="../embeddings/oleObject264.bin"/><Relationship Id="rId12" Type="http://schemas.openxmlformats.org/officeDocument/2006/relationships/image" Target="../media/image291.wmf"/><Relationship Id="rId17" Type="http://schemas.openxmlformats.org/officeDocument/2006/relationships/oleObject" Target="../embeddings/oleObject269.bin"/><Relationship Id="rId25" Type="http://schemas.openxmlformats.org/officeDocument/2006/relationships/oleObject" Target="../embeddings/oleObject273.bin"/><Relationship Id="rId2" Type="http://schemas.openxmlformats.org/officeDocument/2006/relationships/slideLayout" Target="../slideLayouts/slideLayout2.xml"/><Relationship Id="rId16" Type="http://schemas.openxmlformats.org/officeDocument/2006/relationships/image" Target="../media/image293.wmf"/><Relationship Id="rId20" Type="http://schemas.openxmlformats.org/officeDocument/2006/relationships/image" Target="../media/image295.wmf"/><Relationship Id="rId29" Type="http://schemas.openxmlformats.org/officeDocument/2006/relationships/oleObject" Target="../embeddings/oleObject275.bin"/><Relationship Id="rId1" Type="http://schemas.openxmlformats.org/officeDocument/2006/relationships/vmlDrawing" Target="../drawings/vmlDrawing38.vml"/><Relationship Id="rId6" Type="http://schemas.openxmlformats.org/officeDocument/2006/relationships/image" Target="../media/image288.wmf"/><Relationship Id="rId11" Type="http://schemas.openxmlformats.org/officeDocument/2006/relationships/oleObject" Target="../embeddings/oleObject266.bin"/><Relationship Id="rId24" Type="http://schemas.openxmlformats.org/officeDocument/2006/relationships/image" Target="../media/image297.wmf"/><Relationship Id="rId5" Type="http://schemas.openxmlformats.org/officeDocument/2006/relationships/oleObject" Target="../embeddings/oleObject263.bin"/><Relationship Id="rId15" Type="http://schemas.openxmlformats.org/officeDocument/2006/relationships/oleObject" Target="../embeddings/oleObject268.bin"/><Relationship Id="rId23" Type="http://schemas.openxmlformats.org/officeDocument/2006/relationships/oleObject" Target="../embeddings/oleObject272.bin"/><Relationship Id="rId28" Type="http://schemas.openxmlformats.org/officeDocument/2006/relationships/image" Target="../media/image299.wmf"/><Relationship Id="rId10" Type="http://schemas.openxmlformats.org/officeDocument/2006/relationships/image" Target="../media/image290.wmf"/><Relationship Id="rId19" Type="http://schemas.openxmlformats.org/officeDocument/2006/relationships/oleObject" Target="../embeddings/oleObject270.bin"/><Relationship Id="rId4" Type="http://schemas.openxmlformats.org/officeDocument/2006/relationships/image" Target="../media/image287.wmf"/><Relationship Id="rId9" Type="http://schemas.openxmlformats.org/officeDocument/2006/relationships/oleObject" Target="../embeddings/oleObject265.bin"/><Relationship Id="rId14" Type="http://schemas.openxmlformats.org/officeDocument/2006/relationships/image" Target="../media/image292.wmf"/><Relationship Id="rId22" Type="http://schemas.openxmlformats.org/officeDocument/2006/relationships/image" Target="../media/image296.wmf"/><Relationship Id="rId27" Type="http://schemas.openxmlformats.org/officeDocument/2006/relationships/oleObject" Target="../embeddings/oleObject274.bin"/><Relationship Id="rId30" Type="http://schemas.openxmlformats.org/officeDocument/2006/relationships/image" Target="../media/image300.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278.bin"/><Relationship Id="rId13" Type="http://schemas.openxmlformats.org/officeDocument/2006/relationships/image" Target="../media/image305.wmf"/><Relationship Id="rId18" Type="http://schemas.openxmlformats.org/officeDocument/2006/relationships/oleObject" Target="../embeddings/oleObject283.bin"/><Relationship Id="rId3" Type="http://schemas.openxmlformats.org/officeDocument/2006/relationships/image" Target="../media/image311.jpeg"/><Relationship Id="rId21" Type="http://schemas.openxmlformats.org/officeDocument/2006/relationships/image" Target="../media/image309.wmf"/><Relationship Id="rId7" Type="http://schemas.openxmlformats.org/officeDocument/2006/relationships/image" Target="../media/image302.wmf"/><Relationship Id="rId12" Type="http://schemas.openxmlformats.org/officeDocument/2006/relationships/oleObject" Target="../embeddings/oleObject280.bin"/><Relationship Id="rId17" Type="http://schemas.openxmlformats.org/officeDocument/2006/relationships/image" Target="../media/image307.wmf"/><Relationship Id="rId2" Type="http://schemas.openxmlformats.org/officeDocument/2006/relationships/slideLayout" Target="../slideLayouts/slideLayout2.xml"/><Relationship Id="rId16" Type="http://schemas.openxmlformats.org/officeDocument/2006/relationships/oleObject" Target="../embeddings/oleObject282.bin"/><Relationship Id="rId20" Type="http://schemas.openxmlformats.org/officeDocument/2006/relationships/oleObject" Target="../embeddings/oleObject284.bin"/><Relationship Id="rId1" Type="http://schemas.openxmlformats.org/officeDocument/2006/relationships/vmlDrawing" Target="../drawings/vmlDrawing39.vml"/><Relationship Id="rId6" Type="http://schemas.openxmlformats.org/officeDocument/2006/relationships/oleObject" Target="../embeddings/oleObject277.bin"/><Relationship Id="rId11" Type="http://schemas.openxmlformats.org/officeDocument/2006/relationships/image" Target="../media/image304.wmf"/><Relationship Id="rId5" Type="http://schemas.openxmlformats.org/officeDocument/2006/relationships/image" Target="../media/image301.wmf"/><Relationship Id="rId15" Type="http://schemas.openxmlformats.org/officeDocument/2006/relationships/image" Target="../media/image306.wmf"/><Relationship Id="rId23" Type="http://schemas.openxmlformats.org/officeDocument/2006/relationships/image" Target="../media/image310.wmf"/><Relationship Id="rId10" Type="http://schemas.openxmlformats.org/officeDocument/2006/relationships/oleObject" Target="../embeddings/oleObject279.bin"/><Relationship Id="rId19" Type="http://schemas.openxmlformats.org/officeDocument/2006/relationships/image" Target="../media/image308.wmf"/><Relationship Id="rId4" Type="http://schemas.openxmlformats.org/officeDocument/2006/relationships/oleObject" Target="../embeddings/oleObject276.bin"/><Relationship Id="rId9" Type="http://schemas.openxmlformats.org/officeDocument/2006/relationships/image" Target="../media/image303.wmf"/><Relationship Id="rId14" Type="http://schemas.openxmlformats.org/officeDocument/2006/relationships/oleObject" Target="../embeddings/oleObject281.bin"/><Relationship Id="rId22" Type="http://schemas.openxmlformats.org/officeDocument/2006/relationships/oleObject" Target="../embeddings/oleObject28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5" Type="http://schemas.openxmlformats.org/officeDocument/2006/relationships/image" Target="../media/image315.png"/><Relationship Id="rId4" Type="http://schemas.openxmlformats.org/officeDocument/2006/relationships/image" Target="../media/image314.png"/></Relationships>
</file>

<file path=ppt/slides/_rels/slide6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5" Type="http://schemas.openxmlformats.org/officeDocument/2006/relationships/image" Target="../media/image315.png"/><Relationship Id="rId4" Type="http://schemas.openxmlformats.org/officeDocument/2006/relationships/image" Target="../media/image314.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288.bin"/><Relationship Id="rId13" Type="http://schemas.openxmlformats.org/officeDocument/2006/relationships/image" Target="../media/image320.wmf"/><Relationship Id="rId3" Type="http://schemas.openxmlformats.org/officeDocument/2006/relationships/oleObject" Target="../embeddings/oleObject286.bin"/><Relationship Id="rId7" Type="http://schemas.openxmlformats.org/officeDocument/2006/relationships/image" Target="../media/image317.wmf"/><Relationship Id="rId12" Type="http://schemas.openxmlformats.org/officeDocument/2006/relationships/oleObject" Target="../embeddings/oleObject290.bin"/><Relationship Id="rId17" Type="http://schemas.openxmlformats.org/officeDocument/2006/relationships/image" Target="../media/image322.wmf"/><Relationship Id="rId2" Type="http://schemas.openxmlformats.org/officeDocument/2006/relationships/slideLayout" Target="../slideLayouts/slideLayout2.xml"/><Relationship Id="rId16" Type="http://schemas.openxmlformats.org/officeDocument/2006/relationships/oleObject" Target="../embeddings/oleObject292.bin"/><Relationship Id="rId1" Type="http://schemas.openxmlformats.org/officeDocument/2006/relationships/vmlDrawing" Target="../drawings/vmlDrawing40.vml"/><Relationship Id="rId6" Type="http://schemas.openxmlformats.org/officeDocument/2006/relationships/oleObject" Target="../embeddings/oleObject287.bin"/><Relationship Id="rId11" Type="http://schemas.openxmlformats.org/officeDocument/2006/relationships/image" Target="../media/image319.wmf"/><Relationship Id="rId5" Type="http://schemas.openxmlformats.org/officeDocument/2006/relationships/image" Target="../media/image323.jpeg"/><Relationship Id="rId15" Type="http://schemas.openxmlformats.org/officeDocument/2006/relationships/image" Target="../media/image321.wmf"/><Relationship Id="rId10" Type="http://schemas.openxmlformats.org/officeDocument/2006/relationships/oleObject" Target="../embeddings/oleObject289.bin"/><Relationship Id="rId4" Type="http://schemas.openxmlformats.org/officeDocument/2006/relationships/image" Target="../media/image316.wmf"/><Relationship Id="rId9" Type="http://schemas.openxmlformats.org/officeDocument/2006/relationships/image" Target="../media/image318.wmf"/><Relationship Id="rId14" Type="http://schemas.openxmlformats.org/officeDocument/2006/relationships/oleObject" Target="../embeddings/oleObject291.bin"/></Relationships>
</file>

<file path=ppt/slides/_rels/slide63.xml.rels><?xml version="1.0" encoding="UTF-8" standalone="yes"?>
<Relationships xmlns="http://schemas.openxmlformats.org/package/2006/relationships"><Relationship Id="rId8" Type="http://schemas.openxmlformats.org/officeDocument/2006/relationships/image" Target="../media/image325.wmf"/><Relationship Id="rId3" Type="http://schemas.openxmlformats.org/officeDocument/2006/relationships/oleObject" Target="../embeddings/oleObject293.bin"/><Relationship Id="rId7" Type="http://schemas.openxmlformats.org/officeDocument/2006/relationships/oleObject" Target="../embeddings/oleObject295.bin"/><Relationship Id="rId12" Type="http://schemas.openxmlformats.org/officeDocument/2006/relationships/image" Target="../media/image327.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324.wmf"/><Relationship Id="rId11" Type="http://schemas.openxmlformats.org/officeDocument/2006/relationships/oleObject" Target="../embeddings/oleObject297.bin"/><Relationship Id="rId5" Type="http://schemas.openxmlformats.org/officeDocument/2006/relationships/oleObject" Target="../embeddings/oleObject294.bin"/><Relationship Id="rId10" Type="http://schemas.openxmlformats.org/officeDocument/2006/relationships/image" Target="../media/image326.wmf"/><Relationship Id="rId4" Type="http://schemas.openxmlformats.org/officeDocument/2006/relationships/image" Target="../media/image316.wmf"/><Relationship Id="rId9" Type="http://schemas.openxmlformats.org/officeDocument/2006/relationships/oleObject" Target="../embeddings/oleObject296.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98.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329.wmf"/><Relationship Id="rId5" Type="http://schemas.openxmlformats.org/officeDocument/2006/relationships/oleObject" Target="../embeddings/oleObject299.bin"/><Relationship Id="rId4" Type="http://schemas.openxmlformats.org/officeDocument/2006/relationships/image" Target="../media/image328.wmf"/></Relationships>
</file>

<file path=ppt/slides/_rels/slide65.xml.rels><?xml version="1.0" encoding="UTF-8" standalone="yes"?>
<Relationships xmlns="http://schemas.openxmlformats.org/package/2006/relationships"><Relationship Id="rId8" Type="http://schemas.openxmlformats.org/officeDocument/2006/relationships/image" Target="../media/image332.wmf"/><Relationship Id="rId13" Type="http://schemas.openxmlformats.org/officeDocument/2006/relationships/oleObject" Target="../embeddings/oleObject305.bin"/><Relationship Id="rId3" Type="http://schemas.openxmlformats.org/officeDocument/2006/relationships/oleObject" Target="../embeddings/oleObject300.bin"/><Relationship Id="rId7" Type="http://schemas.openxmlformats.org/officeDocument/2006/relationships/oleObject" Target="../embeddings/oleObject302.bin"/><Relationship Id="rId12" Type="http://schemas.openxmlformats.org/officeDocument/2006/relationships/image" Target="../media/image334.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331.wmf"/><Relationship Id="rId11" Type="http://schemas.openxmlformats.org/officeDocument/2006/relationships/oleObject" Target="../embeddings/oleObject304.bin"/><Relationship Id="rId5" Type="http://schemas.openxmlformats.org/officeDocument/2006/relationships/oleObject" Target="../embeddings/oleObject301.bin"/><Relationship Id="rId10" Type="http://schemas.openxmlformats.org/officeDocument/2006/relationships/image" Target="../media/image333.wmf"/><Relationship Id="rId4" Type="http://schemas.openxmlformats.org/officeDocument/2006/relationships/image" Target="../media/image330.wmf"/><Relationship Id="rId9" Type="http://schemas.openxmlformats.org/officeDocument/2006/relationships/oleObject" Target="../embeddings/oleObject303.bin"/><Relationship Id="rId14" Type="http://schemas.openxmlformats.org/officeDocument/2006/relationships/image" Target="../media/image335.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06.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336.wmf"/></Relationships>
</file>

<file path=ppt/slides/_rels/slide67.xml.rels><?xml version="1.0" encoding="UTF-8" standalone="yes"?>
<Relationships xmlns="http://schemas.openxmlformats.org/package/2006/relationships"><Relationship Id="rId8" Type="http://schemas.openxmlformats.org/officeDocument/2006/relationships/image" Target="../media/image339.wmf"/><Relationship Id="rId3" Type="http://schemas.openxmlformats.org/officeDocument/2006/relationships/oleObject" Target="../embeddings/oleObject307.bin"/><Relationship Id="rId7" Type="http://schemas.openxmlformats.org/officeDocument/2006/relationships/oleObject" Target="../embeddings/oleObject309.bin"/><Relationship Id="rId12" Type="http://schemas.openxmlformats.org/officeDocument/2006/relationships/image" Target="../media/image341.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338.wmf"/><Relationship Id="rId11" Type="http://schemas.openxmlformats.org/officeDocument/2006/relationships/oleObject" Target="../embeddings/oleObject311.bin"/><Relationship Id="rId5" Type="http://schemas.openxmlformats.org/officeDocument/2006/relationships/oleObject" Target="../embeddings/oleObject308.bin"/><Relationship Id="rId10" Type="http://schemas.openxmlformats.org/officeDocument/2006/relationships/image" Target="../media/image340.wmf"/><Relationship Id="rId4" Type="http://schemas.openxmlformats.org/officeDocument/2006/relationships/image" Target="../media/image337.wmf"/><Relationship Id="rId9" Type="http://schemas.openxmlformats.org/officeDocument/2006/relationships/oleObject" Target="../embeddings/oleObject310.bin"/></Relationships>
</file>

<file path=ppt/slides/_rels/slide68.xml.rels><?xml version="1.0" encoding="UTF-8" standalone="yes"?>
<Relationships xmlns="http://schemas.openxmlformats.org/package/2006/relationships"><Relationship Id="rId8" Type="http://schemas.openxmlformats.org/officeDocument/2006/relationships/image" Target="../media/image337.wmf"/><Relationship Id="rId13" Type="http://schemas.openxmlformats.org/officeDocument/2006/relationships/oleObject" Target="../embeddings/oleObject317.bin"/><Relationship Id="rId18" Type="http://schemas.openxmlformats.org/officeDocument/2006/relationships/image" Target="../media/image348.wmf"/><Relationship Id="rId3" Type="http://schemas.openxmlformats.org/officeDocument/2006/relationships/oleObject" Target="../embeddings/oleObject312.bin"/><Relationship Id="rId7" Type="http://schemas.openxmlformats.org/officeDocument/2006/relationships/oleObject" Target="../embeddings/oleObject314.bin"/><Relationship Id="rId12" Type="http://schemas.openxmlformats.org/officeDocument/2006/relationships/image" Target="../media/image345.wmf"/><Relationship Id="rId17" Type="http://schemas.openxmlformats.org/officeDocument/2006/relationships/oleObject" Target="../embeddings/oleObject319.bin"/><Relationship Id="rId2" Type="http://schemas.openxmlformats.org/officeDocument/2006/relationships/slideLayout" Target="../slideLayouts/slideLayout2.xml"/><Relationship Id="rId16" Type="http://schemas.openxmlformats.org/officeDocument/2006/relationships/image" Target="../media/image347.wmf"/><Relationship Id="rId1" Type="http://schemas.openxmlformats.org/officeDocument/2006/relationships/vmlDrawing" Target="../drawings/vmlDrawing46.vml"/><Relationship Id="rId6" Type="http://schemas.openxmlformats.org/officeDocument/2006/relationships/image" Target="../media/image343.wmf"/><Relationship Id="rId11" Type="http://schemas.openxmlformats.org/officeDocument/2006/relationships/oleObject" Target="../embeddings/oleObject316.bin"/><Relationship Id="rId5" Type="http://schemas.openxmlformats.org/officeDocument/2006/relationships/oleObject" Target="../embeddings/oleObject313.bin"/><Relationship Id="rId15" Type="http://schemas.openxmlformats.org/officeDocument/2006/relationships/oleObject" Target="../embeddings/oleObject318.bin"/><Relationship Id="rId10" Type="http://schemas.openxmlformats.org/officeDocument/2006/relationships/image" Target="../media/image344.wmf"/><Relationship Id="rId4" Type="http://schemas.openxmlformats.org/officeDocument/2006/relationships/image" Target="../media/image342.wmf"/><Relationship Id="rId9" Type="http://schemas.openxmlformats.org/officeDocument/2006/relationships/oleObject" Target="../embeddings/oleObject315.bin"/><Relationship Id="rId14" Type="http://schemas.openxmlformats.org/officeDocument/2006/relationships/image" Target="../media/image346.wmf"/></Relationships>
</file>

<file path=ppt/slides/_rels/slide69.xml.rels><?xml version="1.0" encoding="UTF-8" standalone="yes"?>
<Relationships xmlns="http://schemas.openxmlformats.org/package/2006/relationships"><Relationship Id="rId8" Type="http://schemas.openxmlformats.org/officeDocument/2006/relationships/image" Target="../media/image349.wmf"/><Relationship Id="rId3" Type="http://schemas.openxmlformats.org/officeDocument/2006/relationships/oleObject" Target="../embeddings/oleObject320.bin"/><Relationship Id="rId7" Type="http://schemas.openxmlformats.org/officeDocument/2006/relationships/oleObject" Target="../embeddings/oleObject322.bin"/><Relationship Id="rId12" Type="http://schemas.openxmlformats.org/officeDocument/2006/relationships/image" Target="../media/image345.w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343.wmf"/><Relationship Id="rId11" Type="http://schemas.openxmlformats.org/officeDocument/2006/relationships/oleObject" Target="../embeddings/oleObject324.bin"/><Relationship Id="rId5" Type="http://schemas.openxmlformats.org/officeDocument/2006/relationships/oleObject" Target="../embeddings/oleObject321.bin"/><Relationship Id="rId10" Type="http://schemas.openxmlformats.org/officeDocument/2006/relationships/image" Target="../media/image337.wmf"/><Relationship Id="rId4" Type="http://schemas.openxmlformats.org/officeDocument/2006/relationships/image" Target="../media/image342.wmf"/><Relationship Id="rId9" Type="http://schemas.openxmlformats.org/officeDocument/2006/relationships/oleObject" Target="../embeddings/oleObject323.bin"/></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52.wmf"/><Relationship Id="rId13" Type="http://schemas.openxmlformats.org/officeDocument/2006/relationships/oleObject" Target="../embeddings/oleObject330.bin"/><Relationship Id="rId3" Type="http://schemas.openxmlformats.org/officeDocument/2006/relationships/oleObject" Target="../embeddings/oleObject325.bin"/><Relationship Id="rId7" Type="http://schemas.openxmlformats.org/officeDocument/2006/relationships/oleObject" Target="../embeddings/oleObject327.bin"/><Relationship Id="rId12" Type="http://schemas.openxmlformats.org/officeDocument/2006/relationships/image" Target="../media/image354.wmf"/><Relationship Id="rId2" Type="http://schemas.openxmlformats.org/officeDocument/2006/relationships/slideLayout" Target="../slideLayouts/slideLayout2.xml"/><Relationship Id="rId16" Type="http://schemas.openxmlformats.org/officeDocument/2006/relationships/image" Target="../media/image356.wmf"/><Relationship Id="rId1" Type="http://schemas.openxmlformats.org/officeDocument/2006/relationships/vmlDrawing" Target="../drawings/vmlDrawing48.vml"/><Relationship Id="rId6" Type="http://schemas.openxmlformats.org/officeDocument/2006/relationships/image" Target="../media/image351.wmf"/><Relationship Id="rId11" Type="http://schemas.openxmlformats.org/officeDocument/2006/relationships/oleObject" Target="../embeddings/oleObject329.bin"/><Relationship Id="rId5" Type="http://schemas.openxmlformats.org/officeDocument/2006/relationships/oleObject" Target="../embeddings/oleObject326.bin"/><Relationship Id="rId15" Type="http://schemas.openxmlformats.org/officeDocument/2006/relationships/oleObject" Target="../embeddings/oleObject331.bin"/><Relationship Id="rId10" Type="http://schemas.openxmlformats.org/officeDocument/2006/relationships/image" Target="../media/image353.wmf"/><Relationship Id="rId4" Type="http://schemas.openxmlformats.org/officeDocument/2006/relationships/image" Target="../media/image350.wmf"/><Relationship Id="rId9" Type="http://schemas.openxmlformats.org/officeDocument/2006/relationships/oleObject" Target="../embeddings/oleObject328.bin"/><Relationship Id="rId14" Type="http://schemas.openxmlformats.org/officeDocument/2006/relationships/image" Target="../media/image355.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34.bin"/><Relationship Id="rId3" Type="http://schemas.openxmlformats.org/officeDocument/2006/relationships/image" Target="../media/image361.jpeg"/><Relationship Id="rId7" Type="http://schemas.openxmlformats.org/officeDocument/2006/relationships/image" Target="../media/image358.wmf"/><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333.bin"/><Relationship Id="rId11" Type="http://schemas.openxmlformats.org/officeDocument/2006/relationships/image" Target="../media/image360.wmf"/><Relationship Id="rId5" Type="http://schemas.openxmlformats.org/officeDocument/2006/relationships/image" Target="../media/image357.wmf"/><Relationship Id="rId10" Type="http://schemas.openxmlformats.org/officeDocument/2006/relationships/oleObject" Target="../embeddings/oleObject335.bin"/><Relationship Id="rId4" Type="http://schemas.openxmlformats.org/officeDocument/2006/relationships/oleObject" Target="../embeddings/oleObject332.bin"/><Relationship Id="rId9" Type="http://schemas.openxmlformats.org/officeDocument/2006/relationships/image" Target="../media/image359.wmf"/></Relationships>
</file>

<file path=ppt/slides/_rels/slide72.xml.rels><?xml version="1.0" encoding="UTF-8" standalone="yes"?>
<Relationships xmlns="http://schemas.openxmlformats.org/package/2006/relationships"><Relationship Id="rId8" Type="http://schemas.openxmlformats.org/officeDocument/2006/relationships/image" Target="../media/image364.wmf"/><Relationship Id="rId13" Type="http://schemas.openxmlformats.org/officeDocument/2006/relationships/oleObject" Target="../embeddings/oleObject341.bin"/><Relationship Id="rId18" Type="http://schemas.openxmlformats.org/officeDocument/2006/relationships/image" Target="../media/image369.wmf"/><Relationship Id="rId3" Type="http://schemas.openxmlformats.org/officeDocument/2006/relationships/oleObject" Target="../embeddings/oleObject336.bin"/><Relationship Id="rId21" Type="http://schemas.openxmlformats.org/officeDocument/2006/relationships/oleObject" Target="../embeddings/oleObject345.bin"/><Relationship Id="rId7" Type="http://schemas.openxmlformats.org/officeDocument/2006/relationships/oleObject" Target="../embeddings/oleObject338.bin"/><Relationship Id="rId12" Type="http://schemas.openxmlformats.org/officeDocument/2006/relationships/image" Target="../media/image366.wmf"/><Relationship Id="rId17" Type="http://schemas.openxmlformats.org/officeDocument/2006/relationships/oleObject" Target="../embeddings/oleObject343.bin"/><Relationship Id="rId2" Type="http://schemas.openxmlformats.org/officeDocument/2006/relationships/slideLayout" Target="../slideLayouts/slideLayout2.xml"/><Relationship Id="rId16" Type="http://schemas.openxmlformats.org/officeDocument/2006/relationships/image" Target="../media/image368.wmf"/><Relationship Id="rId20" Type="http://schemas.openxmlformats.org/officeDocument/2006/relationships/image" Target="../media/image370.wmf"/><Relationship Id="rId1" Type="http://schemas.openxmlformats.org/officeDocument/2006/relationships/vmlDrawing" Target="../drawings/vmlDrawing50.vml"/><Relationship Id="rId6" Type="http://schemas.openxmlformats.org/officeDocument/2006/relationships/image" Target="../media/image363.wmf"/><Relationship Id="rId11" Type="http://schemas.openxmlformats.org/officeDocument/2006/relationships/oleObject" Target="../embeddings/oleObject340.bin"/><Relationship Id="rId5" Type="http://schemas.openxmlformats.org/officeDocument/2006/relationships/oleObject" Target="../embeddings/oleObject337.bin"/><Relationship Id="rId15" Type="http://schemas.openxmlformats.org/officeDocument/2006/relationships/oleObject" Target="../embeddings/oleObject342.bin"/><Relationship Id="rId23" Type="http://schemas.openxmlformats.org/officeDocument/2006/relationships/image" Target="../media/image372.png"/><Relationship Id="rId10" Type="http://schemas.openxmlformats.org/officeDocument/2006/relationships/image" Target="../media/image365.wmf"/><Relationship Id="rId19" Type="http://schemas.openxmlformats.org/officeDocument/2006/relationships/oleObject" Target="../embeddings/oleObject344.bin"/><Relationship Id="rId4" Type="http://schemas.openxmlformats.org/officeDocument/2006/relationships/image" Target="../media/image362.wmf"/><Relationship Id="rId9" Type="http://schemas.openxmlformats.org/officeDocument/2006/relationships/oleObject" Target="../embeddings/oleObject339.bin"/><Relationship Id="rId14" Type="http://schemas.openxmlformats.org/officeDocument/2006/relationships/image" Target="../media/image367.wmf"/><Relationship Id="rId22" Type="http://schemas.openxmlformats.org/officeDocument/2006/relationships/image" Target="../media/image371.wmf"/></Relationships>
</file>

<file path=ppt/slides/_rels/slide73.xml.rels><?xml version="1.0" encoding="UTF-8" standalone="yes"?>
<Relationships xmlns="http://schemas.openxmlformats.org/package/2006/relationships"><Relationship Id="rId8" Type="http://schemas.openxmlformats.org/officeDocument/2006/relationships/image" Target="../media/image375.wmf"/><Relationship Id="rId13" Type="http://schemas.openxmlformats.org/officeDocument/2006/relationships/oleObject" Target="../embeddings/oleObject351.bin"/><Relationship Id="rId3" Type="http://schemas.openxmlformats.org/officeDocument/2006/relationships/oleObject" Target="../embeddings/oleObject346.bin"/><Relationship Id="rId7" Type="http://schemas.openxmlformats.org/officeDocument/2006/relationships/oleObject" Target="../embeddings/oleObject348.bin"/><Relationship Id="rId12" Type="http://schemas.openxmlformats.org/officeDocument/2006/relationships/image" Target="../media/image377.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374.wmf"/><Relationship Id="rId11" Type="http://schemas.openxmlformats.org/officeDocument/2006/relationships/oleObject" Target="../embeddings/oleObject350.bin"/><Relationship Id="rId5" Type="http://schemas.openxmlformats.org/officeDocument/2006/relationships/oleObject" Target="../embeddings/oleObject347.bin"/><Relationship Id="rId10" Type="http://schemas.openxmlformats.org/officeDocument/2006/relationships/image" Target="../media/image376.wmf"/><Relationship Id="rId4" Type="http://schemas.openxmlformats.org/officeDocument/2006/relationships/image" Target="../media/image373.wmf"/><Relationship Id="rId9" Type="http://schemas.openxmlformats.org/officeDocument/2006/relationships/oleObject" Target="../embeddings/oleObject349.bin"/><Relationship Id="rId14" Type="http://schemas.openxmlformats.org/officeDocument/2006/relationships/image" Target="../media/image378.wmf"/></Relationships>
</file>

<file path=ppt/slides/_rels/slide74.xml.rels><?xml version="1.0" encoding="UTF-8" standalone="yes"?>
<Relationships xmlns="http://schemas.openxmlformats.org/package/2006/relationships"><Relationship Id="rId8" Type="http://schemas.openxmlformats.org/officeDocument/2006/relationships/image" Target="../media/image381.wmf"/><Relationship Id="rId13" Type="http://schemas.openxmlformats.org/officeDocument/2006/relationships/oleObject" Target="../embeddings/oleObject357.bin"/><Relationship Id="rId3" Type="http://schemas.openxmlformats.org/officeDocument/2006/relationships/oleObject" Target="../embeddings/oleObject352.bin"/><Relationship Id="rId7" Type="http://schemas.openxmlformats.org/officeDocument/2006/relationships/oleObject" Target="../embeddings/oleObject354.bin"/><Relationship Id="rId12" Type="http://schemas.openxmlformats.org/officeDocument/2006/relationships/image" Target="../media/image383.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380.wmf"/><Relationship Id="rId11" Type="http://schemas.openxmlformats.org/officeDocument/2006/relationships/oleObject" Target="../embeddings/oleObject356.bin"/><Relationship Id="rId5" Type="http://schemas.openxmlformats.org/officeDocument/2006/relationships/oleObject" Target="../embeddings/oleObject353.bin"/><Relationship Id="rId10" Type="http://schemas.openxmlformats.org/officeDocument/2006/relationships/image" Target="../media/image382.wmf"/><Relationship Id="rId4" Type="http://schemas.openxmlformats.org/officeDocument/2006/relationships/image" Target="../media/image379.wmf"/><Relationship Id="rId9" Type="http://schemas.openxmlformats.org/officeDocument/2006/relationships/oleObject" Target="../embeddings/oleObject355.bin"/><Relationship Id="rId14" Type="http://schemas.openxmlformats.org/officeDocument/2006/relationships/image" Target="../media/image355.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5" Type="http://schemas.openxmlformats.org/officeDocument/2006/relationships/image" Target="../media/image315.png"/><Relationship Id="rId4" Type="http://schemas.openxmlformats.org/officeDocument/2006/relationships/image" Target="../media/image314.png"/></Relationships>
</file>

<file path=ppt/slides/_rels/slide78.xml.rels><?xml version="1.0" encoding="UTF-8" standalone="yes"?>
<Relationships xmlns="http://schemas.openxmlformats.org/package/2006/relationships"><Relationship Id="rId8" Type="http://schemas.openxmlformats.org/officeDocument/2006/relationships/image" Target="../media/image386.wmf"/><Relationship Id="rId13" Type="http://schemas.openxmlformats.org/officeDocument/2006/relationships/oleObject" Target="../embeddings/oleObject363.bin"/><Relationship Id="rId3" Type="http://schemas.openxmlformats.org/officeDocument/2006/relationships/oleObject" Target="../embeddings/oleObject358.bin"/><Relationship Id="rId7" Type="http://schemas.openxmlformats.org/officeDocument/2006/relationships/oleObject" Target="../embeddings/oleObject360.bin"/><Relationship Id="rId12" Type="http://schemas.openxmlformats.org/officeDocument/2006/relationships/image" Target="../media/image388.wmf"/><Relationship Id="rId2" Type="http://schemas.openxmlformats.org/officeDocument/2006/relationships/slideLayout" Target="../slideLayouts/slideLayout2.xml"/><Relationship Id="rId16" Type="http://schemas.openxmlformats.org/officeDocument/2006/relationships/image" Target="../media/image390.wmf"/><Relationship Id="rId1" Type="http://schemas.openxmlformats.org/officeDocument/2006/relationships/vmlDrawing" Target="../drawings/vmlDrawing53.vml"/><Relationship Id="rId6" Type="http://schemas.openxmlformats.org/officeDocument/2006/relationships/image" Target="../media/image385.wmf"/><Relationship Id="rId11" Type="http://schemas.openxmlformats.org/officeDocument/2006/relationships/oleObject" Target="../embeddings/oleObject362.bin"/><Relationship Id="rId5" Type="http://schemas.openxmlformats.org/officeDocument/2006/relationships/oleObject" Target="../embeddings/oleObject359.bin"/><Relationship Id="rId15" Type="http://schemas.openxmlformats.org/officeDocument/2006/relationships/oleObject" Target="../embeddings/oleObject364.bin"/><Relationship Id="rId10" Type="http://schemas.openxmlformats.org/officeDocument/2006/relationships/image" Target="../media/image387.wmf"/><Relationship Id="rId4" Type="http://schemas.openxmlformats.org/officeDocument/2006/relationships/image" Target="../media/image384.wmf"/><Relationship Id="rId9" Type="http://schemas.openxmlformats.org/officeDocument/2006/relationships/oleObject" Target="../embeddings/oleObject361.bin"/><Relationship Id="rId14" Type="http://schemas.openxmlformats.org/officeDocument/2006/relationships/image" Target="../media/image389.wmf"/></Relationships>
</file>

<file path=ppt/slides/_rels/slide79.xml.rels><?xml version="1.0" encoding="UTF-8" standalone="yes"?>
<Relationships xmlns="http://schemas.openxmlformats.org/package/2006/relationships"><Relationship Id="rId8" Type="http://schemas.openxmlformats.org/officeDocument/2006/relationships/image" Target="../media/image393.wmf"/><Relationship Id="rId13" Type="http://schemas.openxmlformats.org/officeDocument/2006/relationships/oleObject" Target="../embeddings/oleObject370.bin"/><Relationship Id="rId18" Type="http://schemas.openxmlformats.org/officeDocument/2006/relationships/image" Target="../media/image355.wmf"/><Relationship Id="rId3" Type="http://schemas.openxmlformats.org/officeDocument/2006/relationships/oleObject" Target="../embeddings/oleObject365.bin"/><Relationship Id="rId7" Type="http://schemas.openxmlformats.org/officeDocument/2006/relationships/oleObject" Target="../embeddings/oleObject367.bin"/><Relationship Id="rId12" Type="http://schemas.openxmlformats.org/officeDocument/2006/relationships/image" Target="../media/image395.wmf"/><Relationship Id="rId17" Type="http://schemas.openxmlformats.org/officeDocument/2006/relationships/oleObject" Target="../embeddings/oleObject372.bin"/><Relationship Id="rId2" Type="http://schemas.openxmlformats.org/officeDocument/2006/relationships/slideLayout" Target="../slideLayouts/slideLayout2.xml"/><Relationship Id="rId16" Type="http://schemas.openxmlformats.org/officeDocument/2006/relationships/image" Target="../media/image397.wmf"/><Relationship Id="rId1" Type="http://schemas.openxmlformats.org/officeDocument/2006/relationships/vmlDrawing" Target="../drawings/vmlDrawing54.vml"/><Relationship Id="rId6" Type="http://schemas.openxmlformats.org/officeDocument/2006/relationships/image" Target="../media/image392.wmf"/><Relationship Id="rId11" Type="http://schemas.openxmlformats.org/officeDocument/2006/relationships/oleObject" Target="../embeddings/oleObject369.bin"/><Relationship Id="rId5" Type="http://schemas.openxmlformats.org/officeDocument/2006/relationships/oleObject" Target="../embeddings/oleObject366.bin"/><Relationship Id="rId15" Type="http://schemas.openxmlformats.org/officeDocument/2006/relationships/oleObject" Target="../embeddings/oleObject371.bin"/><Relationship Id="rId10" Type="http://schemas.openxmlformats.org/officeDocument/2006/relationships/image" Target="../media/image394.wmf"/><Relationship Id="rId4" Type="http://schemas.openxmlformats.org/officeDocument/2006/relationships/image" Target="../media/image391.wmf"/><Relationship Id="rId9" Type="http://schemas.openxmlformats.org/officeDocument/2006/relationships/oleObject" Target="../embeddings/oleObject368.bin"/><Relationship Id="rId14" Type="http://schemas.openxmlformats.org/officeDocument/2006/relationships/image" Target="../media/image396.wmf"/></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7.bin"/><Relationship Id="rId18" Type="http://schemas.openxmlformats.org/officeDocument/2006/relationships/image" Target="../media/image21.wmf"/><Relationship Id="rId26" Type="http://schemas.openxmlformats.org/officeDocument/2006/relationships/image" Target="../media/image25.wmf"/><Relationship Id="rId3" Type="http://schemas.openxmlformats.org/officeDocument/2006/relationships/oleObject" Target="../embeddings/oleObject2.bin"/><Relationship Id="rId21" Type="http://schemas.openxmlformats.org/officeDocument/2006/relationships/oleObject" Target="../embeddings/oleObject11.bin"/><Relationship Id="rId34" Type="http://schemas.openxmlformats.org/officeDocument/2006/relationships/image" Target="../media/image29.wmf"/><Relationship Id="rId7" Type="http://schemas.openxmlformats.org/officeDocument/2006/relationships/oleObject" Target="../embeddings/oleObject4.bin"/><Relationship Id="rId12" Type="http://schemas.openxmlformats.org/officeDocument/2006/relationships/image" Target="../media/image18.wmf"/><Relationship Id="rId17" Type="http://schemas.openxmlformats.org/officeDocument/2006/relationships/oleObject" Target="../embeddings/oleObject9.bin"/><Relationship Id="rId25" Type="http://schemas.openxmlformats.org/officeDocument/2006/relationships/oleObject" Target="../embeddings/oleObject13.bin"/><Relationship Id="rId33"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image" Target="../media/image20.wmf"/><Relationship Id="rId20" Type="http://schemas.openxmlformats.org/officeDocument/2006/relationships/image" Target="../media/image22.wmf"/><Relationship Id="rId29"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image" Target="../media/image15.wmf"/><Relationship Id="rId11" Type="http://schemas.openxmlformats.org/officeDocument/2006/relationships/oleObject" Target="../embeddings/oleObject6.bin"/><Relationship Id="rId24" Type="http://schemas.openxmlformats.org/officeDocument/2006/relationships/image" Target="../media/image24.wmf"/><Relationship Id="rId32" Type="http://schemas.openxmlformats.org/officeDocument/2006/relationships/image" Target="../media/image28.wmf"/><Relationship Id="rId5" Type="http://schemas.openxmlformats.org/officeDocument/2006/relationships/oleObject" Target="../embeddings/oleObject3.bin"/><Relationship Id="rId15" Type="http://schemas.openxmlformats.org/officeDocument/2006/relationships/oleObject" Target="../embeddings/oleObject8.bin"/><Relationship Id="rId23" Type="http://schemas.openxmlformats.org/officeDocument/2006/relationships/oleObject" Target="../embeddings/oleObject12.bin"/><Relationship Id="rId28" Type="http://schemas.openxmlformats.org/officeDocument/2006/relationships/image" Target="../media/image26.wmf"/><Relationship Id="rId10" Type="http://schemas.openxmlformats.org/officeDocument/2006/relationships/image" Target="../media/image17.wmf"/><Relationship Id="rId19" Type="http://schemas.openxmlformats.org/officeDocument/2006/relationships/oleObject" Target="../embeddings/oleObject10.bin"/><Relationship Id="rId31" Type="http://schemas.openxmlformats.org/officeDocument/2006/relationships/oleObject" Target="../embeddings/oleObject16.bin"/><Relationship Id="rId4" Type="http://schemas.openxmlformats.org/officeDocument/2006/relationships/image" Target="../media/image14.wmf"/><Relationship Id="rId9" Type="http://schemas.openxmlformats.org/officeDocument/2006/relationships/oleObject" Target="../embeddings/oleObject5.bin"/><Relationship Id="rId14" Type="http://schemas.openxmlformats.org/officeDocument/2006/relationships/image" Target="../media/image19.wmf"/><Relationship Id="rId22" Type="http://schemas.openxmlformats.org/officeDocument/2006/relationships/image" Target="../media/image23.wmf"/><Relationship Id="rId27" Type="http://schemas.openxmlformats.org/officeDocument/2006/relationships/oleObject" Target="../embeddings/oleObject14.bin"/><Relationship Id="rId30" Type="http://schemas.openxmlformats.org/officeDocument/2006/relationships/image" Target="../media/image27.wmf"/></Relationships>
</file>

<file path=ppt/slides/_rels/slide80.xml.rels><?xml version="1.0" encoding="UTF-8" standalone="yes"?>
<Relationships xmlns="http://schemas.openxmlformats.org/package/2006/relationships"><Relationship Id="rId8" Type="http://schemas.openxmlformats.org/officeDocument/2006/relationships/image" Target="../media/image398.wmf"/><Relationship Id="rId3" Type="http://schemas.openxmlformats.org/officeDocument/2006/relationships/oleObject" Target="../embeddings/oleObject373.bin"/><Relationship Id="rId7" Type="http://schemas.openxmlformats.org/officeDocument/2006/relationships/oleObject" Target="../embeddings/oleObject375.bin"/><Relationship Id="rId12" Type="http://schemas.openxmlformats.org/officeDocument/2006/relationships/image" Target="../media/image400.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329.wmf"/><Relationship Id="rId11" Type="http://schemas.openxmlformats.org/officeDocument/2006/relationships/oleObject" Target="../embeddings/oleObject377.bin"/><Relationship Id="rId5" Type="http://schemas.openxmlformats.org/officeDocument/2006/relationships/oleObject" Target="../embeddings/oleObject374.bin"/><Relationship Id="rId10" Type="http://schemas.openxmlformats.org/officeDocument/2006/relationships/image" Target="../media/image399.wmf"/><Relationship Id="rId4" Type="http://schemas.openxmlformats.org/officeDocument/2006/relationships/image" Target="../media/image219.wmf"/><Relationship Id="rId9" Type="http://schemas.openxmlformats.org/officeDocument/2006/relationships/oleObject" Target="../embeddings/oleObject376.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380.bin"/><Relationship Id="rId13" Type="http://schemas.openxmlformats.org/officeDocument/2006/relationships/image" Target="../media/image403.wmf"/><Relationship Id="rId18" Type="http://schemas.openxmlformats.org/officeDocument/2006/relationships/oleObject" Target="../embeddings/oleObject385.bin"/><Relationship Id="rId3" Type="http://schemas.openxmlformats.org/officeDocument/2006/relationships/notesSlide" Target="../notesSlides/notesSlide4.xml"/><Relationship Id="rId21" Type="http://schemas.openxmlformats.org/officeDocument/2006/relationships/image" Target="../media/image406.wmf"/><Relationship Id="rId7" Type="http://schemas.openxmlformats.org/officeDocument/2006/relationships/image" Target="../media/image401.wmf"/><Relationship Id="rId12" Type="http://schemas.openxmlformats.org/officeDocument/2006/relationships/oleObject" Target="../embeddings/oleObject382.bin"/><Relationship Id="rId17" Type="http://schemas.openxmlformats.org/officeDocument/2006/relationships/image" Target="../media/image405.wmf"/><Relationship Id="rId2" Type="http://schemas.openxmlformats.org/officeDocument/2006/relationships/slideLayout" Target="../slideLayouts/slideLayout2.xml"/><Relationship Id="rId16" Type="http://schemas.openxmlformats.org/officeDocument/2006/relationships/oleObject" Target="../embeddings/oleObject384.bin"/><Relationship Id="rId20" Type="http://schemas.openxmlformats.org/officeDocument/2006/relationships/oleObject" Target="../embeddings/oleObject386.bin"/><Relationship Id="rId1" Type="http://schemas.openxmlformats.org/officeDocument/2006/relationships/vmlDrawing" Target="../drawings/vmlDrawing56.vml"/><Relationship Id="rId6" Type="http://schemas.openxmlformats.org/officeDocument/2006/relationships/oleObject" Target="../embeddings/oleObject379.bin"/><Relationship Id="rId11" Type="http://schemas.openxmlformats.org/officeDocument/2006/relationships/image" Target="../media/image232.wmf"/><Relationship Id="rId24" Type="http://schemas.openxmlformats.org/officeDocument/2006/relationships/image" Target="../media/image408.png"/><Relationship Id="rId5" Type="http://schemas.openxmlformats.org/officeDocument/2006/relationships/image" Target="../media/image48.wmf"/><Relationship Id="rId15" Type="http://schemas.openxmlformats.org/officeDocument/2006/relationships/image" Target="../media/image404.wmf"/><Relationship Id="rId23" Type="http://schemas.openxmlformats.org/officeDocument/2006/relationships/image" Target="../media/image407.wmf"/><Relationship Id="rId10" Type="http://schemas.openxmlformats.org/officeDocument/2006/relationships/oleObject" Target="../embeddings/oleObject381.bin"/><Relationship Id="rId19" Type="http://schemas.openxmlformats.org/officeDocument/2006/relationships/image" Target="../media/image64.wmf"/><Relationship Id="rId4" Type="http://schemas.openxmlformats.org/officeDocument/2006/relationships/oleObject" Target="../embeddings/oleObject378.bin"/><Relationship Id="rId9" Type="http://schemas.openxmlformats.org/officeDocument/2006/relationships/image" Target="../media/image402.wmf"/><Relationship Id="rId14" Type="http://schemas.openxmlformats.org/officeDocument/2006/relationships/oleObject" Target="../embeddings/oleObject383.bin"/><Relationship Id="rId22" Type="http://schemas.openxmlformats.org/officeDocument/2006/relationships/oleObject" Target="../embeddings/oleObject387.bin"/></Relationships>
</file>

<file path=ppt/slides/_rels/slide82.xml.rels><?xml version="1.0" encoding="UTF-8" standalone="yes"?>
<Relationships xmlns="http://schemas.openxmlformats.org/package/2006/relationships"><Relationship Id="rId3" Type="http://schemas.openxmlformats.org/officeDocument/2006/relationships/image" Target="../media/image409.jpeg"/><Relationship Id="rId2" Type="http://schemas.openxmlformats.org/officeDocument/2006/relationships/image" Target="../media/image408.jpeg"/><Relationship Id="rId1" Type="http://schemas.openxmlformats.org/officeDocument/2006/relationships/slideLayout" Target="../slideLayouts/slideLayout2.xml"/><Relationship Id="rId5" Type="http://schemas.openxmlformats.org/officeDocument/2006/relationships/image" Target="../media/image411.jpeg"/><Relationship Id="rId4" Type="http://schemas.openxmlformats.org/officeDocument/2006/relationships/image" Target="../media/image410.jpe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390.bin"/><Relationship Id="rId13" Type="http://schemas.openxmlformats.org/officeDocument/2006/relationships/image" Target="../media/image219.wmf"/><Relationship Id="rId3" Type="http://schemas.openxmlformats.org/officeDocument/2006/relationships/oleObject" Target="../embeddings/oleObject388.bin"/><Relationship Id="rId7" Type="http://schemas.openxmlformats.org/officeDocument/2006/relationships/image" Target="../media/image416.jpeg"/><Relationship Id="rId12" Type="http://schemas.openxmlformats.org/officeDocument/2006/relationships/oleObject" Target="../embeddings/oleObject392.bin"/><Relationship Id="rId2" Type="http://schemas.openxmlformats.org/officeDocument/2006/relationships/slideLayout" Target="../slideLayouts/slideLayout20.xml"/><Relationship Id="rId1" Type="http://schemas.openxmlformats.org/officeDocument/2006/relationships/vmlDrawing" Target="../drawings/vmlDrawing57.vml"/><Relationship Id="rId6" Type="http://schemas.openxmlformats.org/officeDocument/2006/relationships/image" Target="../media/image413.wmf"/><Relationship Id="rId11" Type="http://schemas.openxmlformats.org/officeDocument/2006/relationships/image" Target="../media/image415.wmf"/><Relationship Id="rId5" Type="http://schemas.openxmlformats.org/officeDocument/2006/relationships/oleObject" Target="../embeddings/oleObject389.bin"/><Relationship Id="rId10" Type="http://schemas.openxmlformats.org/officeDocument/2006/relationships/oleObject" Target="../embeddings/oleObject391.bin"/><Relationship Id="rId4" Type="http://schemas.openxmlformats.org/officeDocument/2006/relationships/image" Target="../media/image412.wmf"/><Relationship Id="rId9" Type="http://schemas.openxmlformats.org/officeDocument/2006/relationships/image" Target="../media/image414.wmf"/><Relationship Id="rId14" Type="http://schemas.openxmlformats.org/officeDocument/2006/relationships/image" Target="../media/image410.jpeg"/></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394.bin"/><Relationship Id="rId13" Type="http://schemas.openxmlformats.org/officeDocument/2006/relationships/image" Target="../media/image420.wmf"/><Relationship Id="rId18" Type="http://schemas.openxmlformats.org/officeDocument/2006/relationships/image" Target="../media/image422.wmf"/><Relationship Id="rId26" Type="http://schemas.openxmlformats.org/officeDocument/2006/relationships/image" Target="../media/image424.wmf"/><Relationship Id="rId3" Type="http://schemas.openxmlformats.org/officeDocument/2006/relationships/image" Target="../media/image427.png"/><Relationship Id="rId21" Type="http://schemas.openxmlformats.org/officeDocument/2006/relationships/oleObject" Target="../embeddings/oleObject400.bin"/><Relationship Id="rId7" Type="http://schemas.openxmlformats.org/officeDocument/2006/relationships/image" Target="../media/image429.png"/><Relationship Id="rId12" Type="http://schemas.openxmlformats.org/officeDocument/2006/relationships/oleObject" Target="../embeddings/oleObject396.bin"/><Relationship Id="rId17" Type="http://schemas.openxmlformats.org/officeDocument/2006/relationships/oleObject" Target="../embeddings/oleObject398.bin"/><Relationship Id="rId25" Type="http://schemas.openxmlformats.org/officeDocument/2006/relationships/oleObject" Target="../embeddings/oleObject402.bin"/><Relationship Id="rId2" Type="http://schemas.openxmlformats.org/officeDocument/2006/relationships/slideLayout" Target="../slideLayouts/slideLayout20.xml"/><Relationship Id="rId16" Type="http://schemas.openxmlformats.org/officeDocument/2006/relationships/image" Target="../media/image428.png"/><Relationship Id="rId20" Type="http://schemas.openxmlformats.org/officeDocument/2006/relationships/image" Target="../media/image423.wmf"/><Relationship Id="rId29" Type="http://schemas.openxmlformats.org/officeDocument/2006/relationships/oleObject" Target="../embeddings/oleObject404.bin"/><Relationship Id="rId1" Type="http://schemas.openxmlformats.org/officeDocument/2006/relationships/vmlDrawing" Target="../drawings/vmlDrawing58.vml"/><Relationship Id="rId6" Type="http://schemas.openxmlformats.org/officeDocument/2006/relationships/image" Target="../media/image417.wmf"/><Relationship Id="rId11" Type="http://schemas.openxmlformats.org/officeDocument/2006/relationships/image" Target="../media/image419.wmf"/><Relationship Id="rId24" Type="http://schemas.openxmlformats.org/officeDocument/2006/relationships/image" Target="../media/image219.wmf"/><Relationship Id="rId5" Type="http://schemas.openxmlformats.org/officeDocument/2006/relationships/oleObject" Target="../embeddings/oleObject393.bin"/><Relationship Id="rId15" Type="http://schemas.openxmlformats.org/officeDocument/2006/relationships/image" Target="../media/image421.wmf"/><Relationship Id="rId23" Type="http://schemas.openxmlformats.org/officeDocument/2006/relationships/oleObject" Target="../embeddings/oleObject401.bin"/><Relationship Id="rId28" Type="http://schemas.openxmlformats.org/officeDocument/2006/relationships/image" Target="../media/image425.wmf"/><Relationship Id="rId10" Type="http://schemas.openxmlformats.org/officeDocument/2006/relationships/oleObject" Target="../embeddings/oleObject395.bin"/><Relationship Id="rId19" Type="http://schemas.openxmlformats.org/officeDocument/2006/relationships/oleObject" Target="../embeddings/oleObject399.bin"/><Relationship Id="rId4" Type="http://schemas.openxmlformats.org/officeDocument/2006/relationships/image" Target="../media/image427.jpeg"/><Relationship Id="rId9" Type="http://schemas.openxmlformats.org/officeDocument/2006/relationships/image" Target="../media/image418.wmf"/><Relationship Id="rId14" Type="http://schemas.openxmlformats.org/officeDocument/2006/relationships/oleObject" Target="../embeddings/oleObject397.bin"/><Relationship Id="rId22" Type="http://schemas.openxmlformats.org/officeDocument/2006/relationships/image" Target="../media/image415.wmf"/><Relationship Id="rId27" Type="http://schemas.openxmlformats.org/officeDocument/2006/relationships/oleObject" Target="../embeddings/oleObject403.bin"/><Relationship Id="rId30" Type="http://schemas.openxmlformats.org/officeDocument/2006/relationships/image" Target="../media/image426.wmf"/></Relationships>
</file>

<file path=ppt/slides/_rels/slide85.xml.rels><?xml version="1.0" encoding="UTF-8" standalone="yes"?>
<Relationships xmlns="http://schemas.openxmlformats.org/package/2006/relationships"><Relationship Id="rId8" Type="http://schemas.openxmlformats.org/officeDocument/2006/relationships/image" Target="../media/image4310.png"/><Relationship Id="rId13" Type="http://schemas.openxmlformats.org/officeDocument/2006/relationships/image" Target="../media/image436.png"/><Relationship Id="rId3" Type="http://schemas.openxmlformats.org/officeDocument/2006/relationships/image" Target="../media/image430.png"/><Relationship Id="rId7" Type="http://schemas.openxmlformats.org/officeDocument/2006/relationships/image" Target="../media/image219.wmf"/><Relationship Id="rId12" Type="http://schemas.openxmlformats.org/officeDocument/2006/relationships/image" Target="../media/image435.png"/><Relationship Id="rId2" Type="http://schemas.openxmlformats.org/officeDocument/2006/relationships/slideLayout" Target="../slideLayouts/slideLayout20.xml"/><Relationship Id="rId1" Type="http://schemas.openxmlformats.org/officeDocument/2006/relationships/vmlDrawing" Target="../drawings/vmlDrawing59.vml"/><Relationship Id="rId6" Type="http://schemas.openxmlformats.org/officeDocument/2006/relationships/oleObject" Target="../embeddings/oleObject405.bin"/><Relationship Id="rId11" Type="http://schemas.openxmlformats.org/officeDocument/2006/relationships/image" Target="../media/image434.png"/><Relationship Id="rId5" Type="http://schemas.openxmlformats.org/officeDocument/2006/relationships/image" Target="../media/image431.png"/><Relationship Id="rId10" Type="http://schemas.openxmlformats.org/officeDocument/2006/relationships/image" Target="../media/image433.png"/><Relationship Id="rId4" Type="http://schemas.openxmlformats.org/officeDocument/2006/relationships/image" Target="../media/image427.jpeg"/><Relationship Id="rId9" Type="http://schemas.openxmlformats.org/officeDocument/2006/relationships/image" Target="../media/image432.png"/><Relationship Id="rId14" Type="http://schemas.openxmlformats.org/officeDocument/2006/relationships/image" Target="../media/image437.png"/></Relationships>
</file>

<file path=ppt/slides/_rels/slide86.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28.jpeg"/><Relationship Id="rId7" Type="http://schemas.openxmlformats.org/officeDocument/2006/relationships/image" Target="../media/image443.png"/><Relationship Id="rId2" Type="http://schemas.openxmlformats.org/officeDocument/2006/relationships/image" Target="../media/image438.png"/><Relationship Id="rId1" Type="http://schemas.openxmlformats.org/officeDocument/2006/relationships/slideLayout" Target="../slideLayouts/slideLayout20.xml"/><Relationship Id="rId6" Type="http://schemas.openxmlformats.org/officeDocument/2006/relationships/image" Target="../media/image442.png"/><Relationship Id="rId5" Type="http://schemas.openxmlformats.org/officeDocument/2006/relationships/image" Target="../media/image441.png"/><Relationship Id="rId10" Type="http://schemas.openxmlformats.org/officeDocument/2006/relationships/image" Target="../media/image445.png"/><Relationship Id="rId4" Type="http://schemas.openxmlformats.org/officeDocument/2006/relationships/image" Target="../media/image440.png"/><Relationship Id="rId9" Type="http://schemas.openxmlformats.org/officeDocument/2006/relationships/image" Target="../media/image444.png"/></Relationships>
</file>

<file path=ppt/slides/_rels/slide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23.bin"/><Relationship Id="rId18" Type="http://schemas.openxmlformats.org/officeDocument/2006/relationships/image" Target="../media/image32.wmf"/><Relationship Id="rId26" Type="http://schemas.openxmlformats.org/officeDocument/2006/relationships/image" Target="../media/image36.wmf"/><Relationship Id="rId3" Type="http://schemas.openxmlformats.org/officeDocument/2006/relationships/oleObject" Target="../embeddings/oleObject18.bin"/><Relationship Id="rId21" Type="http://schemas.openxmlformats.org/officeDocument/2006/relationships/oleObject" Target="../embeddings/oleObject27.bin"/><Relationship Id="rId7" Type="http://schemas.openxmlformats.org/officeDocument/2006/relationships/oleObject" Target="../embeddings/oleObject20.bin"/><Relationship Id="rId12" Type="http://schemas.openxmlformats.org/officeDocument/2006/relationships/image" Target="../media/image18.wmf"/><Relationship Id="rId17" Type="http://schemas.openxmlformats.org/officeDocument/2006/relationships/oleObject" Target="../embeddings/oleObject25.bin"/><Relationship Id="rId25" Type="http://schemas.openxmlformats.org/officeDocument/2006/relationships/oleObject" Target="../embeddings/oleObject29.bin"/><Relationship Id="rId2" Type="http://schemas.openxmlformats.org/officeDocument/2006/relationships/slideLayout" Target="../slideLayouts/slideLayout2.xml"/><Relationship Id="rId16" Type="http://schemas.openxmlformats.org/officeDocument/2006/relationships/image" Target="../media/image31.wmf"/><Relationship Id="rId20" Type="http://schemas.openxmlformats.org/officeDocument/2006/relationships/image" Target="../media/image33.wmf"/><Relationship Id="rId1" Type="http://schemas.openxmlformats.org/officeDocument/2006/relationships/vmlDrawing" Target="../drawings/vmlDrawing3.vml"/><Relationship Id="rId6" Type="http://schemas.openxmlformats.org/officeDocument/2006/relationships/image" Target="../media/image15.wmf"/><Relationship Id="rId11" Type="http://schemas.openxmlformats.org/officeDocument/2006/relationships/oleObject" Target="../embeddings/oleObject22.bin"/><Relationship Id="rId24" Type="http://schemas.openxmlformats.org/officeDocument/2006/relationships/image" Target="../media/image35.wmf"/><Relationship Id="rId5" Type="http://schemas.openxmlformats.org/officeDocument/2006/relationships/oleObject" Target="../embeddings/oleObject19.bin"/><Relationship Id="rId15" Type="http://schemas.openxmlformats.org/officeDocument/2006/relationships/oleObject" Target="../embeddings/oleObject24.bin"/><Relationship Id="rId23" Type="http://schemas.openxmlformats.org/officeDocument/2006/relationships/oleObject" Target="../embeddings/oleObject28.bin"/><Relationship Id="rId10" Type="http://schemas.openxmlformats.org/officeDocument/2006/relationships/image" Target="../media/image17.wmf"/><Relationship Id="rId19" Type="http://schemas.openxmlformats.org/officeDocument/2006/relationships/oleObject" Target="../embeddings/oleObject26.bin"/><Relationship Id="rId4" Type="http://schemas.openxmlformats.org/officeDocument/2006/relationships/image" Target="../media/image14.wmf"/><Relationship Id="rId9" Type="http://schemas.openxmlformats.org/officeDocument/2006/relationships/oleObject" Target="../embeddings/oleObject21.bin"/><Relationship Id="rId14" Type="http://schemas.openxmlformats.org/officeDocument/2006/relationships/image" Target="../media/image30.wmf"/><Relationship Id="rId22" Type="http://schemas.openxmlformats.org/officeDocument/2006/relationships/image" Target="../media/image3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ctrTitle" sz="quarter"/>
          </p:nvPr>
        </p:nvSpPr>
        <p:spPr>
          <a:xfrm>
            <a:off x="573088" y="609600"/>
            <a:ext cx="7961312" cy="1336675"/>
          </a:xfrm>
        </p:spPr>
        <p:txBody>
          <a:bodyPr/>
          <a:lstStyle/>
          <a:p>
            <a:pPr eaLnBrk="1" hangingPunct="1">
              <a:lnSpc>
                <a:spcPts val="4000"/>
              </a:lnSpc>
            </a:pPr>
            <a:r>
              <a:rPr lang="zh-CN" altLang="en-US" sz="4400"/>
              <a:t>空气动力学基础</a:t>
            </a:r>
            <a:endParaRPr lang="ko-KR" altLang="en-US" sz="4400">
              <a:ea typeface="Gulim" pitchFamily="34" charset="-127"/>
            </a:endParaRPr>
          </a:p>
        </p:txBody>
      </p:sp>
      <p:sp>
        <p:nvSpPr>
          <p:cNvPr id="78851" name="矩形 4"/>
          <p:cNvSpPr>
            <a:spLocks noChangeArrowheads="1"/>
          </p:cNvSpPr>
          <p:nvPr/>
        </p:nvSpPr>
        <p:spPr bwMode="auto">
          <a:xfrm>
            <a:off x="2287588" y="5957888"/>
            <a:ext cx="4572000" cy="338137"/>
          </a:xfrm>
          <a:prstGeom prst="rect">
            <a:avLst/>
          </a:prstGeom>
          <a:noFill/>
          <a:ln w="9525">
            <a:noFill/>
            <a:miter lim="800000"/>
            <a:headEnd/>
            <a:tailEnd/>
          </a:ln>
        </p:spPr>
        <p:txBody>
          <a:bodyPr>
            <a:spAutoFit/>
          </a:bodyPr>
          <a:lstStyle/>
          <a:p>
            <a:pPr algn="ctr">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zh-CN" sz="1600">
                <a:solidFill>
                  <a:srgbClr val="163E6A"/>
                </a:solidFill>
                <a:latin typeface="Comic Sans MS" pitchFamily="66" charset="0"/>
                <a:ea typeface="AR PL UMing HK"/>
                <a:cs typeface="AR PL UMing HK"/>
              </a:rPr>
              <a:t> </a:t>
            </a:r>
            <a:r>
              <a:rPr lang="en-US" altLang="zh-CN" sz="1600">
                <a:solidFill>
                  <a:srgbClr val="163E6A"/>
                </a:solidFill>
                <a:latin typeface="Arial" pitchFamily="34" charset="0"/>
                <a:ea typeface="AR PL UMing HK"/>
                <a:cs typeface="AR PL UMing HK"/>
              </a:rPr>
              <a:t>Northwestern Polytechnical University, XI’AN</a:t>
            </a:r>
            <a:r>
              <a:rPr lang="fr-FR" altLang="zh-CN" sz="1600" b="1">
                <a:solidFill>
                  <a:srgbClr val="163E6A"/>
                </a:solidFill>
                <a:latin typeface="Arial" pitchFamily="34" charset="0"/>
                <a:ea typeface="AR PL UMing HK"/>
                <a:cs typeface="AR PL UMing HK"/>
              </a:rPr>
              <a:t> </a:t>
            </a:r>
          </a:p>
        </p:txBody>
      </p:sp>
      <p:sp>
        <p:nvSpPr>
          <p:cNvPr id="5" name="Rectangle 4"/>
          <p:cNvSpPr txBox="1">
            <a:spLocks noChangeArrowheads="1"/>
          </p:cNvSpPr>
          <p:nvPr/>
        </p:nvSpPr>
        <p:spPr bwMode="gray">
          <a:xfrm>
            <a:off x="2043113" y="5049838"/>
            <a:ext cx="5084762" cy="603250"/>
          </a:xfrm>
          <a:prstGeom prst="rect">
            <a:avLst/>
          </a:prstGeom>
          <a:noFill/>
          <a:ln w="9525">
            <a:noFill/>
            <a:miter lim="800000"/>
            <a:headEnd/>
            <a:tailEnd/>
          </a:ln>
        </p:spPr>
        <p:txBody>
          <a:bodyPr/>
          <a:lstStyle/>
          <a:p>
            <a:pPr algn="ctr" eaLnBrk="1" hangingPunct="1">
              <a:spcBef>
                <a:spcPct val="20000"/>
              </a:spcBef>
              <a:buClr>
                <a:schemeClr val="tx1"/>
              </a:buClr>
              <a:buSzPct val="120000"/>
              <a:defRPr/>
            </a:pPr>
            <a:r>
              <a:rPr lang="zh-CN" altLang="en-US" sz="2800" kern="0">
                <a:latin typeface="华文新魏" pitchFamily="2" charset="-122"/>
                <a:ea typeface="华文新魏" pitchFamily="2" charset="-122"/>
              </a:rPr>
              <a:t>航天学院</a:t>
            </a:r>
            <a:r>
              <a:rPr lang="en-US" altLang="zh-CN" sz="2800" kern="0">
                <a:latin typeface="华文新魏" pitchFamily="2" charset="-122"/>
                <a:ea typeface="华文新魏" pitchFamily="2" charset="-122"/>
              </a:rPr>
              <a:t>·</a:t>
            </a:r>
            <a:r>
              <a:rPr lang="zh-CN" altLang="en-US" sz="2800" kern="0">
                <a:latin typeface="华文新魏" pitchFamily="2" charset="-122"/>
                <a:ea typeface="华文新魏" pitchFamily="2" charset="-122"/>
              </a:rPr>
              <a:t>空气动力学教学组</a:t>
            </a:r>
            <a:endParaRPr lang="en-US" altLang="zh-CN" sz="2800" kern="0" dirty="0">
              <a:latin typeface="华文新魏" pitchFamily="2" charset="-122"/>
              <a:ea typeface="华文新魏"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66675" y="3608388"/>
            <a:ext cx="2057400" cy="1754187"/>
          </a:xfrm>
          <a:prstGeom prst="rect">
            <a:avLst/>
          </a:prstGeom>
          <a:noFill/>
          <a:ln w="9525">
            <a:solidFill>
              <a:srgbClr val="FF0000"/>
            </a:solidFill>
            <a:miter lim="800000"/>
            <a:headEnd/>
            <a:tailEnd/>
          </a:ln>
        </p:spPr>
        <p:txBody>
          <a:bodyPr anchor="ctr">
            <a:spAutoFit/>
          </a:bodyPr>
          <a:lstStyle/>
          <a:p>
            <a:pPr eaLnBrk="1" hangingPunct="1"/>
            <a:r>
              <a:rPr lang="zh-CN" altLang="en-US" b="1">
                <a:latin typeface="Tahoma" pitchFamily="34" charset="0"/>
              </a:rPr>
              <a:t>表示空间固定点处的流体质点速度随时间的变化率，称为</a:t>
            </a:r>
            <a:r>
              <a:rPr lang="zh-CN" altLang="en-US" b="1">
                <a:solidFill>
                  <a:srgbClr val="FF0000"/>
                </a:solidFill>
                <a:latin typeface="Tahoma" pitchFamily="34" charset="0"/>
              </a:rPr>
              <a:t>当地加速度</a:t>
            </a:r>
            <a:r>
              <a:rPr lang="zh-CN" altLang="en-US" b="1">
                <a:latin typeface="Tahoma" pitchFamily="34" charset="0"/>
              </a:rPr>
              <a:t>。是由流场中速度随时间的变化性引起的。</a:t>
            </a:r>
            <a:r>
              <a:rPr lang="zh-CN" altLang="en-US">
                <a:latin typeface="Tahoma" pitchFamily="34" charset="0"/>
              </a:rPr>
              <a:t>  </a:t>
            </a:r>
          </a:p>
        </p:txBody>
      </p:sp>
      <p:sp>
        <p:nvSpPr>
          <p:cNvPr id="137219" name="Line 3"/>
          <p:cNvSpPr>
            <a:spLocks noChangeShapeType="1"/>
          </p:cNvSpPr>
          <p:nvPr/>
        </p:nvSpPr>
        <p:spPr bwMode="auto">
          <a:xfrm>
            <a:off x="5148263" y="4221163"/>
            <a:ext cx="1584325" cy="144462"/>
          </a:xfrm>
          <a:prstGeom prst="line">
            <a:avLst/>
          </a:prstGeom>
          <a:noFill/>
          <a:ln w="9525">
            <a:solidFill>
              <a:srgbClr val="660033"/>
            </a:solidFill>
            <a:round/>
            <a:headEnd/>
            <a:tailEnd/>
          </a:ln>
        </p:spPr>
        <p:txBody>
          <a:bodyPr/>
          <a:lstStyle/>
          <a:p>
            <a:endParaRPr lang="zh-CN" altLang="en-US"/>
          </a:p>
        </p:txBody>
      </p:sp>
      <p:sp>
        <p:nvSpPr>
          <p:cNvPr id="137220" name="Rectangle 4"/>
          <p:cNvSpPr>
            <a:spLocks noChangeArrowheads="1"/>
          </p:cNvSpPr>
          <p:nvPr/>
        </p:nvSpPr>
        <p:spPr bwMode="auto">
          <a:xfrm>
            <a:off x="6732588" y="3178175"/>
            <a:ext cx="2209800" cy="2308225"/>
          </a:xfrm>
          <a:prstGeom prst="rect">
            <a:avLst/>
          </a:prstGeom>
          <a:noFill/>
          <a:ln w="9525">
            <a:solidFill>
              <a:srgbClr val="FF0000"/>
            </a:solidFill>
            <a:miter lim="800000"/>
            <a:headEnd/>
            <a:tailEnd/>
          </a:ln>
        </p:spPr>
        <p:txBody>
          <a:bodyPr anchor="ctr">
            <a:spAutoFit/>
          </a:bodyPr>
          <a:lstStyle/>
          <a:p>
            <a:pPr eaLnBrk="1" hangingPunct="1"/>
            <a:r>
              <a:rPr lang="zh-CN" altLang="en-US" b="1" dirty="0">
                <a:latin typeface="Tahoma" pitchFamily="34" charset="0"/>
              </a:rPr>
              <a:t>反映了在同一瞬时，流体质点沿其速度矢量方向从空间一点转移到另一点速度的变化率，称为</a:t>
            </a:r>
            <a:r>
              <a:rPr lang="zh-CN" altLang="en-US" b="1" dirty="0">
                <a:solidFill>
                  <a:srgbClr val="FF0000"/>
                </a:solidFill>
                <a:latin typeface="Tahoma" pitchFamily="34" charset="0"/>
              </a:rPr>
              <a:t>迁移加速度</a:t>
            </a:r>
            <a:r>
              <a:rPr lang="zh-CN" altLang="en-US" b="1" dirty="0">
                <a:latin typeface="Tahoma" pitchFamily="34" charset="0"/>
              </a:rPr>
              <a:t>。迁移加速度是由流场的不均匀性引起的。</a:t>
            </a:r>
            <a:r>
              <a:rPr lang="zh-CN" altLang="en-US" dirty="0">
                <a:latin typeface="Tahoma" pitchFamily="34" charset="0"/>
              </a:rPr>
              <a:t> </a:t>
            </a:r>
            <a:r>
              <a:rPr lang="zh-CN" altLang="en-US" b="1" dirty="0">
                <a:latin typeface="Tahoma" pitchFamily="34" charset="0"/>
              </a:rPr>
              <a:t> </a:t>
            </a:r>
          </a:p>
        </p:txBody>
      </p:sp>
      <p:sp>
        <p:nvSpPr>
          <p:cNvPr id="137227" name="Line 11"/>
          <p:cNvSpPr>
            <a:spLocks noChangeShapeType="1"/>
          </p:cNvSpPr>
          <p:nvPr/>
        </p:nvSpPr>
        <p:spPr bwMode="auto">
          <a:xfrm flipH="1">
            <a:off x="2124075" y="4156075"/>
            <a:ext cx="1584325" cy="209550"/>
          </a:xfrm>
          <a:prstGeom prst="line">
            <a:avLst/>
          </a:prstGeom>
          <a:noFill/>
          <a:ln w="9525">
            <a:solidFill>
              <a:srgbClr val="660033"/>
            </a:solidFill>
            <a:round/>
            <a:headEnd/>
            <a:tailEnd/>
          </a:ln>
        </p:spPr>
        <p:txBody>
          <a:bodyPr/>
          <a:lstStyle/>
          <a:p>
            <a:endParaRPr lang="zh-CN" altLang="en-US"/>
          </a:p>
        </p:txBody>
      </p:sp>
      <p:sp>
        <p:nvSpPr>
          <p:cNvPr id="137228" name="Text Box 12"/>
          <p:cNvSpPr txBox="1">
            <a:spLocks noChangeArrowheads="1"/>
          </p:cNvSpPr>
          <p:nvPr/>
        </p:nvSpPr>
        <p:spPr bwMode="auto">
          <a:xfrm>
            <a:off x="0" y="1628775"/>
            <a:ext cx="2124075" cy="396875"/>
          </a:xfrm>
          <a:prstGeom prst="rect">
            <a:avLst/>
          </a:prstGeom>
          <a:noFill/>
          <a:ln w="28575" algn="ctr">
            <a:noFill/>
            <a:miter lim="800000"/>
            <a:headEnd/>
            <a:tailEnd/>
          </a:ln>
        </p:spPr>
        <p:txBody>
          <a:bodyPr>
            <a:spAutoFit/>
          </a:bodyPr>
          <a:lstStyle/>
          <a:p>
            <a:pPr algn="ctr" eaLnBrk="1" hangingPunct="1">
              <a:spcBef>
                <a:spcPct val="50000"/>
              </a:spcBef>
            </a:pPr>
            <a:r>
              <a:rPr lang="zh-CN" altLang="en-US" sz="2000" b="1">
                <a:latin typeface="宋体" pitchFamily="2" charset="-122"/>
              </a:rPr>
              <a:t>流场中速度分布</a:t>
            </a:r>
          </a:p>
        </p:txBody>
      </p:sp>
      <p:sp>
        <p:nvSpPr>
          <p:cNvPr id="137229" name="Text Box 13"/>
          <p:cNvSpPr txBox="1">
            <a:spLocks noChangeArrowheads="1"/>
          </p:cNvSpPr>
          <p:nvPr/>
        </p:nvSpPr>
        <p:spPr bwMode="auto">
          <a:xfrm>
            <a:off x="1" y="2276475"/>
            <a:ext cx="4135438" cy="400110"/>
          </a:xfrm>
          <a:prstGeom prst="rect">
            <a:avLst/>
          </a:prstGeom>
          <a:noFill/>
          <a:ln w="28575" algn="ctr">
            <a:noFill/>
            <a:miter lim="800000"/>
            <a:headEnd/>
            <a:tailEnd/>
          </a:ln>
        </p:spPr>
        <p:txBody>
          <a:bodyPr wrap="square">
            <a:spAutoFit/>
          </a:bodyPr>
          <a:lstStyle/>
          <a:p>
            <a:pPr algn="ctr" eaLnBrk="1" hangingPunct="1">
              <a:spcBef>
                <a:spcPct val="50000"/>
              </a:spcBef>
            </a:pPr>
            <a:r>
              <a:rPr lang="zh-CN" altLang="en-US" sz="2000" b="1" dirty="0">
                <a:latin typeface="宋体" pitchFamily="2" charset="-122"/>
              </a:rPr>
              <a:t>流场中某位置处流体质点的加速度</a:t>
            </a:r>
          </a:p>
        </p:txBody>
      </p:sp>
      <p:sp>
        <p:nvSpPr>
          <p:cNvPr id="137230" name="Text Box 14"/>
          <p:cNvSpPr txBox="1">
            <a:spLocks noChangeArrowheads="1"/>
          </p:cNvSpPr>
          <p:nvPr/>
        </p:nvSpPr>
        <p:spPr bwMode="auto">
          <a:xfrm>
            <a:off x="4140200" y="1628775"/>
            <a:ext cx="647700" cy="396875"/>
          </a:xfrm>
          <a:prstGeom prst="rect">
            <a:avLst/>
          </a:prstGeom>
          <a:noFill/>
          <a:ln w="28575" algn="ctr">
            <a:noFill/>
            <a:miter lim="800000"/>
            <a:headEnd/>
            <a:tailEnd/>
          </a:ln>
        </p:spPr>
        <p:txBody>
          <a:bodyPr>
            <a:spAutoFit/>
          </a:bodyPr>
          <a:lstStyle/>
          <a:p>
            <a:pPr algn="ctr" eaLnBrk="1" hangingPunct="1">
              <a:spcBef>
                <a:spcPct val="50000"/>
              </a:spcBef>
            </a:pPr>
            <a:r>
              <a:rPr lang="zh-CN" altLang="en-US" sz="2000" b="1">
                <a:latin typeface="宋体" pitchFamily="2" charset="-122"/>
              </a:rPr>
              <a:t>或</a:t>
            </a:r>
          </a:p>
        </p:txBody>
      </p:sp>
      <p:sp>
        <p:nvSpPr>
          <p:cNvPr id="411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9" name="Rectangle 4"/>
          <p:cNvSpPr>
            <a:spLocks noChangeArrowheads="1"/>
          </p:cNvSpPr>
          <p:nvPr/>
        </p:nvSpPr>
        <p:spPr bwMode="auto">
          <a:xfrm>
            <a:off x="468313" y="936625"/>
            <a:ext cx="4135437"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流场及其描述方法</a:t>
            </a:r>
          </a:p>
        </p:txBody>
      </p:sp>
      <p:sp>
        <p:nvSpPr>
          <p:cNvPr id="4112" name="灯片编号占位符 15"/>
          <p:cNvSpPr>
            <a:spLocks noGrp="1"/>
          </p:cNvSpPr>
          <p:nvPr>
            <p:ph type="sldNum" sz="quarter" idx="10"/>
          </p:nvPr>
        </p:nvSpPr>
        <p:spPr bwMode="auto">
          <a:ln>
            <a:miter lim="800000"/>
            <a:headEnd/>
            <a:tailEnd/>
          </a:ln>
        </p:spPr>
        <p:txBody>
          <a:bodyPr/>
          <a:lstStyle/>
          <a:p>
            <a:pPr>
              <a:defRPr/>
            </a:pPr>
            <a:fld id="{3C379E2B-1D51-4C8F-A0E4-D1894006C915}" type="slidenum">
              <a:rPr lang="en-US" altLang="zh-CN"/>
              <a:pPr>
                <a:defRPr/>
              </a:pPr>
              <a:t>10</a:t>
            </a:fld>
            <a:endParaRPr lang="en-US" altLang="zh-CN"/>
          </a:p>
        </p:txBody>
      </p:sp>
      <p:graphicFrame>
        <p:nvGraphicFramePr>
          <p:cNvPr id="137235" name="Object 19"/>
          <p:cNvGraphicFramePr>
            <a:graphicFrameLocks noGrp="1" noChangeAspect="1"/>
          </p:cNvGraphicFramePr>
          <p:nvPr>
            <p:ph sz="half" idx="4294967295"/>
          </p:nvPr>
        </p:nvGraphicFramePr>
        <p:xfrm>
          <a:off x="2740025" y="4365625"/>
          <a:ext cx="3524250" cy="1874838"/>
        </p:xfrm>
        <a:graphic>
          <a:graphicData uri="http://schemas.openxmlformats.org/presentationml/2006/ole">
            <mc:AlternateContent xmlns:mc="http://schemas.openxmlformats.org/markup-compatibility/2006">
              <mc:Choice xmlns:v="urn:schemas-microsoft-com:vml" Requires="v">
                <p:oleObj spid="_x0000_s4218" name="Equation" r:id="rId3" imgW="2578100" imgH="1371600" progId="Equation.DSMT4">
                  <p:embed/>
                </p:oleObj>
              </mc:Choice>
              <mc:Fallback>
                <p:oleObj name="Equation" r:id="rId3" imgW="2578100" imgH="13716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0025" y="4365625"/>
                        <a:ext cx="3524250" cy="187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37" name="Object 21"/>
          <p:cNvGraphicFramePr>
            <a:graphicFrameLocks noGrp="1" noChangeAspect="1"/>
          </p:cNvGraphicFramePr>
          <p:nvPr>
            <p:ph sz="quarter" idx="4294967295"/>
          </p:nvPr>
        </p:nvGraphicFramePr>
        <p:xfrm>
          <a:off x="2700338" y="2781300"/>
          <a:ext cx="3524250" cy="604838"/>
        </p:xfrm>
        <a:graphic>
          <a:graphicData uri="http://schemas.openxmlformats.org/presentationml/2006/ole">
            <mc:AlternateContent xmlns:mc="http://schemas.openxmlformats.org/markup-compatibility/2006">
              <mc:Choice xmlns:v="urn:schemas-microsoft-com:vml" Requires="v">
                <p:oleObj spid="_x0000_s4219" name="Equation" r:id="rId5" imgW="2590800" imgH="444500" progId="Equation.DSMT4">
                  <p:embed/>
                </p:oleObj>
              </mc:Choice>
              <mc:Fallback>
                <p:oleObj name="Equation" r:id="rId5" imgW="2590800" imgH="44450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781300"/>
                        <a:ext cx="3524250"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43" name="Object 27"/>
          <p:cNvGraphicFramePr>
            <a:graphicFrameLocks noGrp="1" noChangeAspect="1"/>
          </p:cNvGraphicFramePr>
          <p:nvPr>
            <p:ph sz="quarter" idx="4294967295"/>
          </p:nvPr>
        </p:nvGraphicFramePr>
        <p:xfrm>
          <a:off x="2700338" y="3608388"/>
          <a:ext cx="3235325" cy="631825"/>
        </p:xfrm>
        <a:graphic>
          <a:graphicData uri="http://schemas.openxmlformats.org/presentationml/2006/ole">
            <mc:AlternateContent xmlns:mc="http://schemas.openxmlformats.org/markup-compatibility/2006">
              <mc:Choice xmlns:v="urn:schemas-microsoft-com:vml" Requires="v">
                <p:oleObj spid="_x0000_s4220" name="Equation" r:id="rId7" imgW="2145960" imgH="419040" progId="Equation.DSMT4">
                  <p:embed/>
                </p:oleObj>
              </mc:Choice>
              <mc:Fallback>
                <p:oleObj name="Equation" r:id="rId7" imgW="2145960" imgH="419040" progId="Equation.DSMT4">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3608388"/>
                        <a:ext cx="3235325"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46" name="Object 30"/>
          <p:cNvGraphicFramePr>
            <a:graphicFrameLocks noChangeAspect="1"/>
          </p:cNvGraphicFramePr>
          <p:nvPr/>
        </p:nvGraphicFramePr>
        <p:xfrm>
          <a:off x="2152650" y="1665288"/>
          <a:ext cx="1555750" cy="346075"/>
        </p:xfrm>
        <a:graphic>
          <a:graphicData uri="http://schemas.openxmlformats.org/presentationml/2006/ole">
            <mc:AlternateContent xmlns:mc="http://schemas.openxmlformats.org/markup-compatibility/2006">
              <mc:Choice xmlns:v="urn:schemas-microsoft-com:vml" Requires="v">
                <p:oleObj spid="_x0000_s4221" name="Equation" r:id="rId9" imgW="901440" imgH="203040" progId="Equation.DSMT4">
                  <p:embed/>
                </p:oleObj>
              </mc:Choice>
              <mc:Fallback>
                <p:oleObj name="Equation" r:id="rId9" imgW="901440" imgH="203040" progId="Equation.DSMT4">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2650" y="1665288"/>
                        <a:ext cx="155575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47" name="Object 31"/>
          <p:cNvGraphicFramePr>
            <a:graphicFrameLocks noChangeAspect="1"/>
          </p:cNvGraphicFramePr>
          <p:nvPr/>
        </p:nvGraphicFramePr>
        <p:xfrm>
          <a:off x="4932363" y="1403350"/>
          <a:ext cx="1831975" cy="1216025"/>
        </p:xfrm>
        <a:graphic>
          <a:graphicData uri="http://schemas.openxmlformats.org/presentationml/2006/ole">
            <mc:AlternateContent xmlns:mc="http://schemas.openxmlformats.org/markup-compatibility/2006">
              <mc:Choice xmlns:v="urn:schemas-microsoft-com:vml" Requires="v">
                <p:oleObj spid="_x0000_s4222" r:id="rId11" imgW="1104900" imgH="736600" progId="Equation.DSMT4">
                  <p:embed/>
                </p:oleObj>
              </mc:Choice>
              <mc:Fallback>
                <p:oleObj r:id="rId11" imgW="1104900" imgH="736600" progId="Equation.DSMT4">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2363" y="1403350"/>
                        <a:ext cx="1831975" cy="1216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a:spLocks noChangeArrowheads="1"/>
          </p:cNvSpPr>
          <p:nvPr/>
        </p:nvSpPr>
        <p:spPr bwMode="auto">
          <a:xfrm>
            <a:off x="2700338" y="3589338"/>
            <a:ext cx="3600450" cy="631825"/>
          </a:xfrm>
          <a:prstGeom prst="rect">
            <a:avLst/>
          </a:prstGeom>
          <a:noFill/>
          <a:ln w="25400" algn="ctr">
            <a:solidFill>
              <a:srgbClr val="FF0000"/>
            </a:solidFill>
            <a:round/>
            <a:headEnd/>
            <a:tailEnd/>
          </a:ln>
        </p:spPr>
        <p:txBody>
          <a:bodyPr/>
          <a:lstStyle/>
          <a:p>
            <a:endParaRPr lang="zh-CN" altLang="en-US"/>
          </a:p>
        </p:txBody>
      </p:sp>
      <p:cxnSp>
        <p:nvCxnSpPr>
          <p:cNvPr id="4" name="直接连接符 3"/>
          <p:cNvCxnSpPr>
            <a:cxnSpLocks noChangeShapeType="1"/>
          </p:cNvCxnSpPr>
          <p:nvPr/>
        </p:nvCxnSpPr>
        <p:spPr bwMode="auto">
          <a:xfrm>
            <a:off x="4103688" y="4184650"/>
            <a:ext cx="1800225" cy="0"/>
          </a:xfrm>
          <a:prstGeom prst="line">
            <a:avLst/>
          </a:prstGeom>
          <a:noFill/>
          <a:ln w="31750" algn="ctr">
            <a:solidFill>
              <a:schemeClr val="tx1"/>
            </a:solidFill>
            <a:round/>
            <a:headEnd/>
            <a:tailEn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7228"/>
                                        </p:tgtEl>
                                        <p:attrNameLst>
                                          <p:attrName>style.visibility</p:attrName>
                                        </p:attrNameLst>
                                      </p:cBhvr>
                                      <p:to>
                                        <p:strVal val="visible"/>
                                      </p:to>
                                    </p:set>
                                    <p:animEffect transition="in" filter="box(in)">
                                      <p:cBhvr>
                                        <p:cTn id="7" dur="500"/>
                                        <p:tgtEl>
                                          <p:spTgt spid="137228"/>
                                        </p:tgtEl>
                                      </p:cBhvr>
                                    </p:animEffect>
                                  </p:childTnLst>
                                </p:cTn>
                              </p:par>
                              <p:par>
                                <p:cTn id="8" presetID="3" presetClass="entr" presetSubtype="10" fill="hold" nodeType="withEffect">
                                  <p:stCondLst>
                                    <p:cond delay="0"/>
                                  </p:stCondLst>
                                  <p:childTnLst>
                                    <p:set>
                                      <p:cBhvr>
                                        <p:cTn id="9" dur="1" fill="hold">
                                          <p:stCondLst>
                                            <p:cond delay="0"/>
                                          </p:stCondLst>
                                        </p:cTn>
                                        <p:tgtEl>
                                          <p:spTgt spid="137246"/>
                                        </p:tgtEl>
                                        <p:attrNameLst>
                                          <p:attrName>style.visibility</p:attrName>
                                        </p:attrNameLst>
                                      </p:cBhvr>
                                      <p:to>
                                        <p:strVal val="visible"/>
                                      </p:to>
                                    </p:set>
                                    <p:animEffect transition="in" filter="blinds(horizontal)">
                                      <p:cBhvr>
                                        <p:cTn id="10" dur="500"/>
                                        <p:tgtEl>
                                          <p:spTgt spid="13724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37230"/>
                                        </p:tgtEl>
                                        <p:attrNameLst>
                                          <p:attrName>style.visibility</p:attrName>
                                        </p:attrNameLst>
                                      </p:cBhvr>
                                      <p:to>
                                        <p:strVal val="visible"/>
                                      </p:to>
                                    </p:set>
                                    <p:animEffect transition="in" filter="box(in)">
                                      <p:cBhvr>
                                        <p:cTn id="13" dur="500"/>
                                        <p:tgtEl>
                                          <p:spTgt spid="137230"/>
                                        </p:tgtEl>
                                      </p:cBhvr>
                                    </p:animEffect>
                                  </p:childTnLst>
                                </p:cTn>
                              </p:par>
                              <p:par>
                                <p:cTn id="14" presetID="3" presetClass="entr" presetSubtype="10" fill="hold" nodeType="withEffect">
                                  <p:stCondLst>
                                    <p:cond delay="0"/>
                                  </p:stCondLst>
                                  <p:childTnLst>
                                    <p:set>
                                      <p:cBhvr>
                                        <p:cTn id="15" dur="1" fill="hold">
                                          <p:stCondLst>
                                            <p:cond delay="0"/>
                                          </p:stCondLst>
                                        </p:cTn>
                                        <p:tgtEl>
                                          <p:spTgt spid="137247"/>
                                        </p:tgtEl>
                                        <p:attrNameLst>
                                          <p:attrName>style.visibility</p:attrName>
                                        </p:attrNameLst>
                                      </p:cBhvr>
                                      <p:to>
                                        <p:strVal val="visible"/>
                                      </p:to>
                                    </p:set>
                                    <p:animEffect transition="in" filter="blinds(horizontal)">
                                      <p:cBhvr>
                                        <p:cTn id="16" dur="500"/>
                                        <p:tgtEl>
                                          <p:spTgt spid="13724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37229"/>
                                        </p:tgtEl>
                                        <p:attrNameLst>
                                          <p:attrName>style.visibility</p:attrName>
                                        </p:attrNameLst>
                                      </p:cBhvr>
                                      <p:to>
                                        <p:strVal val="visible"/>
                                      </p:to>
                                    </p:set>
                                    <p:animEffect transition="in" filter="box(in)">
                                      <p:cBhvr>
                                        <p:cTn id="21" dur="500"/>
                                        <p:tgtEl>
                                          <p:spTgt spid="137229"/>
                                        </p:tgtEl>
                                      </p:cBhvr>
                                    </p:animEffect>
                                  </p:childTnLst>
                                </p:cTn>
                              </p:par>
                              <p:par>
                                <p:cTn id="22" presetID="3" presetClass="entr" presetSubtype="10" fill="hold" nodeType="withEffect">
                                  <p:stCondLst>
                                    <p:cond delay="0"/>
                                  </p:stCondLst>
                                  <p:childTnLst>
                                    <p:set>
                                      <p:cBhvr>
                                        <p:cTn id="23" dur="1" fill="hold">
                                          <p:stCondLst>
                                            <p:cond delay="0"/>
                                          </p:stCondLst>
                                        </p:cTn>
                                        <p:tgtEl>
                                          <p:spTgt spid="137237"/>
                                        </p:tgtEl>
                                        <p:attrNameLst>
                                          <p:attrName>style.visibility</p:attrName>
                                        </p:attrNameLst>
                                      </p:cBhvr>
                                      <p:to>
                                        <p:strVal val="visible"/>
                                      </p:to>
                                    </p:set>
                                    <p:animEffect transition="in" filter="blinds(horizontal)">
                                      <p:cBhvr>
                                        <p:cTn id="24" dur="500"/>
                                        <p:tgtEl>
                                          <p:spTgt spid="137237"/>
                                        </p:tgtEl>
                                      </p:cBhvr>
                                    </p:animEffect>
                                  </p:childTnLst>
                                </p:cTn>
                              </p:par>
                              <p:par>
                                <p:cTn id="25" presetID="3" presetClass="entr" presetSubtype="10" fill="hold" nodeType="withEffect">
                                  <p:stCondLst>
                                    <p:cond delay="0"/>
                                  </p:stCondLst>
                                  <p:childTnLst>
                                    <p:set>
                                      <p:cBhvr>
                                        <p:cTn id="26" dur="1" fill="hold">
                                          <p:stCondLst>
                                            <p:cond delay="0"/>
                                          </p:stCondLst>
                                        </p:cTn>
                                        <p:tgtEl>
                                          <p:spTgt spid="137243"/>
                                        </p:tgtEl>
                                        <p:attrNameLst>
                                          <p:attrName>style.visibility</p:attrName>
                                        </p:attrNameLst>
                                      </p:cBhvr>
                                      <p:to>
                                        <p:strVal val="visible"/>
                                      </p:to>
                                    </p:set>
                                    <p:animEffect transition="in" filter="blinds(horizontal)">
                                      <p:cBhvr>
                                        <p:cTn id="27" dur="500"/>
                                        <p:tgtEl>
                                          <p:spTgt spid="1372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1" nodeType="clickEffect">
                                  <p:stCondLst>
                                    <p:cond delay="0"/>
                                  </p:stCondLst>
                                  <p:childTnLst>
                                    <p:set>
                                      <p:cBhvr>
                                        <p:cTn id="31" dur="1" fill="hold">
                                          <p:stCondLst>
                                            <p:cond delay="0"/>
                                          </p:stCondLst>
                                        </p:cTn>
                                        <p:tgtEl>
                                          <p:spTgt spid="137218"/>
                                        </p:tgtEl>
                                        <p:attrNameLst>
                                          <p:attrName>style.visibility</p:attrName>
                                        </p:attrNameLst>
                                      </p:cBhvr>
                                      <p:to>
                                        <p:strVal val="visible"/>
                                      </p:to>
                                    </p:set>
                                    <p:animEffect transition="in" filter="box(in)">
                                      <p:cBhvr>
                                        <p:cTn id="32" dur="500"/>
                                        <p:tgtEl>
                                          <p:spTgt spid="137218"/>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372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722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7220"/>
                                        </p:tgtEl>
                                        <p:attrNameLst>
                                          <p:attrName>style.visibility</p:attrName>
                                        </p:attrNameLst>
                                      </p:cBhvr>
                                      <p:to>
                                        <p:strVal val="visible"/>
                                      </p:to>
                                    </p:set>
                                  </p:childTnLst>
                                </p:cTn>
                              </p:par>
                              <p:par>
                                <p:cTn id="41" presetID="4" presetClass="entr" presetSubtype="16" fill="hold" grpId="0" nodeType="withEffect">
                                  <p:stCondLst>
                                    <p:cond delay="0"/>
                                  </p:stCondLst>
                                  <p:childTnLst>
                                    <p:set>
                                      <p:cBhvr>
                                        <p:cTn id="42" dur="1" fill="hold">
                                          <p:stCondLst>
                                            <p:cond delay="0"/>
                                          </p:stCondLst>
                                        </p:cTn>
                                        <p:tgtEl>
                                          <p:spTgt spid="137219"/>
                                        </p:tgtEl>
                                        <p:attrNameLst>
                                          <p:attrName>style.visibility</p:attrName>
                                        </p:attrNameLst>
                                      </p:cBhvr>
                                      <p:to>
                                        <p:strVal val="visible"/>
                                      </p:to>
                                    </p:set>
                                    <p:animEffect transition="in" filter="box(in)">
                                      <p:cBhvr>
                                        <p:cTn id="43" dur="500"/>
                                        <p:tgtEl>
                                          <p:spTgt spid="137219"/>
                                        </p:tgtEl>
                                      </p:cBhvr>
                                    </p:animEffect>
                                  </p:childTnLst>
                                </p:cTn>
                              </p:par>
                              <p:par>
                                <p:cTn id="44" presetID="1"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37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8" grpId="1" animBg="1"/>
      <p:bldP spid="137219" grpId="0" animBg="1"/>
      <p:bldP spid="137220" grpId="0" animBg="1"/>
      <p:bldP spid="137227" grpId="0" animBg="1"/>
      <p:bldP spid="137228" grpId="0"/>
      <p:bldP spid="137229" grpId="0"/>
      <p:bldP spid="1372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7"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9" name="Rectangle 4"/>
          <p:cNvSpPr>
            <a:spLocks noChangeArrowheads="1"/>
          </p:cNvSpPr>
          <p:nvPr/>
        </p:nvSpPr>
        <p:spPr bwMode="auto">
          <a:xfrm>
            <a:off x="468313" y="936625"/>
            <a:ext cx="4135437"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流场及其描述方法</a:t>
            </a:r>
          </a:p>
        </p:txBody>
      </p:sp>
      <p:sp>
        <p:nvSpPr>
          <p:cNvPr id="5139" name="灯片编号占位符 15"/>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FBC9EAA4-164C-40C2-97EB-C9DADAF27781}" type="slidenum">
              <a:rPr lang="en-US" altLang="zh-CN" sz="2800">
                <a:latin typeface="Calibri" pitchFamily="34" charset="0"/>
              </a:rPr>
              <a:pPr algn="r"/>
              <a:t>11</a:t>
            </a:fld>
            <a:endParaRPr lang="en-US" altLang="zh-CN" sz="2800">
              <a:latin typeface="Calibri" pitchFamily="34" charset="0"/>
            </a:endParaRPr>
          </a:p>
        </p:txBody>
      </p:sp>
      <p:graphicFrame>
        <p:nvGraphicFramePr>
          <p:cNvPr id="117779" name="Object 19"/>
          <p:cNvGraphicFramePr>
            <a:graphicFrameLocks noChangeAspect="1"/>
          </p:cNvGraphicFramePr>
          <p:nvPr/>
        </p:nvGraphicFramePr>
        <p:xfrm>
          <a:off x="2052638" y="1524000"/>
          <a:ext cx="2295525" cy="609600"/>
        </p:xfrm>
        <a:graphic>
          <a:graphicData uri="http://schemas.openxmlformats.org/presentationml/2006/ole">
            <mc:AlternateContent xmlns:mc="http://schemas.openxmlformats.org/markup-compatibility/2006">
              <mc:Choice xmlns:v="urn:schemas-microsoft-com:vml" Requires="v">
                <p:oleObj spid="_x0000_s5498" name="Equation" r:id="rId3" imgW="1358640" imgH="419040" progId="Equation.DSMT4">
                  <p:embed/>
                </p:oleObj>
              </mc:Choice>
              <mc:Fallback>
                <p:oleObj name="Equation" r:id="rId3" imgW="1358640" imgH="41904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638" y="1524000"/>
                        <a:ext cx="2295525" cy="609600"/>
                      </a:xfrm>
                      <a:prstGeom prst="rect">
                        <a:avLst/>
                      </a:prstGeom>
                      <a:solidFill>
                        <a:schemeClr val="accent2"/>
                      </a:solidFill>
                    </p:spPr>
                  </p:pic>
                </p:oleObj>
              </mc:Fallback>
            </mc:AlternateContent>
          </a:graphicData>
        </a:graphic>
      </p:graphicFrame>
      <p:graphicFrame>
        <p:nvGraphicFramePr>
          <p:cNvPr id="5123" name="Object 20"/>
          <p:cNvGraphicFramePr>
            <a:graphicFrameLocks noChangeAspect="1"/>
          </p:cNvGraphicFramePr>
          <p:nvPr/>
        </p:nvGraphicFramePr>
        <p:xfrm>
          <a:off x="4895850" y="1485900"/>
          <a:ext cx="3883025" cy="665163"/>
        </p:xfrm>
        <a:graphic>
          <a:graphicData uri="http://schemas.openxmlformats.org/presentationml/2006/ole">
            <mc:AlternateContent xmlns:mc="http://schemas.openxmlformats.org/markup-compatibility/2006">
              <mc:Choice xmlns:v="urn:schemas-microsoft-com:vml" Requires="v">
                <p:oleObj spid="_x0000_s5499" name="Equation" r:id="rId5" imgW="2590560" imgH="444240" progId="Equation.DSMT4">
                  <p:embed/>
                </p:oleObj>
              </mc:Choice>
              <mc:Fallback>
                <p:oleObj name="Equation" r:id="rId5" imgW="2590560" imgH="444240"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5850" y="1485900"/>
                        <a:ext cx="3883025" cy="665163"/>
                      </a:xfrm>
                      <a:prstGeom prst="rect">
                        <a:avLst/>
                      </a:prstGeom>
                      <a:solidFill>
                        <a:schemeClr val="accent2"/>
                      </a:solidFill>
                    </p:spPr>
                  </p:pic>
                </p:oleObj>
              </mc:Fallback>
            </mc:AlternateContent>
          </a:graphicData>
        </a:graphic>
      </p:graphicFrame>
      <p:sp>
        <p:nvSpPr>
          <p:cNvPr id="117781" name="Rectangle 21"/>
          <p:cNvSpPr>
            <a:spLocks noChangeArrowheads="1"/>
          </p:cNvSpPr>
          <p:nvPr/>
        </p:nvSpPr>
        <p:spPr bwMode="auto">
          <a:xfrm>
            <a:off x="1368425" y="3151188"/>
            <a:ext cx="1219200" cy="368300"/>
          </a:xfrm>
          <a:prstGeom prst="rect">
            <a:avLst/>
          </a:prstGeom>
          <a:solidFill>
            <a:srgbClr val="CC99FF"/>
          </a:solidFill>
          <a:ln w="9525">
            <a:solidFill>
              <a:srgbClr val="FF0000"/>
            </a:solidFill>
            <a:miter lim="800000"/>
            <a:headEnd/>
            <a:tailEnd/>
          </a:ln>
        </p:spPr>
        <p:txBody>
          <a:bodyPr anchor="ctr">
            <a:spAutoFit/>
          </a:bodyPr>
          <a:lstStyle/>
          <a:p>
            <a:pPr eaLnBrk="1" hangingPunct="1"/>
            <a:r>
              <a:rPr lang="zh-CN" altLang="en-US" b="1">
                <a:solidFill>
                  <a:srgbClr val="000000"/>
                </a:solidFill>
                <a:latin typeface="Tahoma" pitchFamily="34" charset="0"/>
              </a:rPr>
              <a:t>定常流场</a:t>
            </a:r>
          </a:p>
        </p:txBody>
      </p:sp>
      <p:graphicFrame>
        <p:nvGraphicFramePr>
          <p:cNvPr id="117782" name="Object 22"/>
          <p:cNvGraphicFramePr>
            <a:graphicFrameLocks noChangeAspect="1"/>
          </p:cNvGraphicFramePr>
          <p:nvPr/>
        </p:nvGraphicFramePr>
        <p:xfrm>
          <a:off x="193675" y="3068638"/>
          <a:ext cx="874713" cy="627062"/>
        </p:xfrm>
        <a:graphic>
          <a:graphicData uri="http://schemas.openxmlformats.org/presentationml/2006/ole">
            <mc:AlternateContent xmlns:mc="http://schemas.openxmlformats.org/markup-compatibility/2006">
              <mc:Choice xmlns:v="urn:schemas-microsoft-com:vml" Requires="v">
                <p:oleObj spid="_x0000_s5500" name="Equation" r:id="rId7" imgW="583920" imgH="419040" progId="Equation.DSMT4">
                  <p:embed/>
                </p:oleObj>
              </mc:Choice>
              <mc:Fallback>
                <p:oleObj name="Equation" r:id="rId7" imgW="583920" imgH="419040" progId="Equation.DSMT4">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675" y="3068638"/>
                        <a:ext cx="874713" cy="627062"/>
                      </a:xfrm>
                      <a:prstGeom prst="rect">
                        <a:avLst/>
                      </a:prstGeom>
                      <a:solidFill>
                        <a:schemeClr val="accent2"/>
                      </a:solidFill>
                    </p:spPr>
                  </p:pic>
                </p:oleObj>
              </mc:Fallback>
            </mc:AlternateContent>
          </a:graphicData>
        </a:graphic>
      </p:graphicFrame>
      <p:sp>
        <p:nvSpPr>
          <p:cNvPr id="117783" name="Rectangle 23"/>
          <p:cNvSpPr>
            <a:spLocks noChangeArrowheads="1"/>
          </p:cNvSpPr>
          <p:nvPr/>
        </p:nvSpPr>
        <p:spPr bwMode="auto">
          <a:xfrm>
            <a:off x="1368425" y="4005263"/>
            <a:ext cx="1752600" cy="369887"/>
          </a:xfrm>
          <a:prstGeom prst="rect">
            <a:avLst/>
          </a:prstGeom>
          <a:solidFill>
            <a:srgbClr val="CC99FF"/>
          </a:solidFill>
          <a:ln w="9525">
            <a:solidFill>
              <a:srgbClr val="FF0000"/>
            </a:solidFill>
            <a:miter lim="800000"/>
            <a:headEnd/>
            <a:tailEnd/>
          </a:ln>
        </p:spPr>
        <p:txBody>
          <a:bodyPr anchor="ctr">
            <a:spAutoFit/>
          </a:bodyPr>
          <a:lstStyle/>
          <a:p>
            <a:pPr algn="ctr" eaLnBrk="1" hangingPunct="1"/>
            <a:r>
              <a:rPr lang="zh-CN" altLang="en-US" b="1">
                <a:solidFill>
                  <a:srgbClr val="000000"/>
                </a:solidFill>
                <a:latin typeface="Tahoma" pitchFamily="34" charset="0"/>
              </a:rPr>
              <a:t>非定常流场</a:t>
            </a:r>
          </a:p>
        </p:txBody>
      </p:sp>
      <p:graphicFrame>
        <p:nvGraphicFramePr>
          <p:cNvPr id="117784" name="Object 24"/>
          <p:cNvGraphicFramePr>
            <a:graphicFrameLocks noChangeAspect="1"/>
          </p:cNvGraphicFramePr>
          <p:nvPr/>
        </p:nvGraphicFramePr>
        <p:xfrm>
          <a:off x="193675" y="3906838"/>
          <a:ext cx="874713" cy="627062"/>
        </p:xfrm>
        <a:graphic>
          <a:graphicData uri="http://schemas.openxmlformats.org/presentationml/2006/ole">
            <mc:AlternateContent xmlns:mc="http://schemas.openxmlformats.org/markup-compatibility/2006">
              <mc:Choice xmlns:v="urn:schemas-microsoft-com:vml" Requires="v">
                <p:oleObj spid="_x0000_s5501" name="Equation" r:id="rId9" imgW="583920" imgH="419040" progId="Equation.DSMT4">
                  <p:embed/>
                </p:oleObj>
              </mc:Choice>
              <mc:Fallback>
                <p:oleObj name="Equation" r:id="rId9" imgW="583920" imgH="419040" progId="Equation.DSMT4">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675" y="3906838"/>
                        <a:ext cx="874713" cy="627062"/>
                      </a:xfrm>
                      <a:prstGeom prst="rect">
                        <a:avLst/>
                      </a:prstGeom>
                      <a:solidFill>
                        <a:schemeClr val="accent2"/>
                      </a:solidFill>
                    </p:spPr>
                  </p:pic>
                </p:oleObj>
              </mc:Fallback>
            </mc:AlternateContent>
          </a:graphicData>
        </a:graphic>
      </p:graphicFrame>
      <p:sp>
        <p:nvSpPr>
          <p:cNvPr id="117785" name="Rectangle 25"/>
          <p:cNvSpPr>
            <a:spLocks noChangeArrowheads="1"/>
          </p:cNvSpPr>
          <p:nvPr/>
        </p:nvSpPr>
        <p:spPr bwMode="auto">
          <a:xfrm>
            <a:off x="7343775" y="3213100"/>
            <a:ext cx="1219200" cy="369888"/>
          </a:xfrm>
          <a:prstGeom prst="rect">
            <a:avLst/>
          </a:prstGeom>
          <a:solidFill>
            <a:srgbClr val="CC99FF"/>
          </a:solidFill>
          <a:ln w="9525">
            <a:solidFill>
              <a:srgbClr val="FF0000"/>
            </a:solidFill>
            <a:miter lim="800000"/>
            <a:headEnd/>
            <a:tailEnd/>
          </a:ln>
        </p:spPr>
        <p:txBody>
          <a:bodyPr anchor="ctr">
            <a:spAutoFit/>
          </a:bodyPr>
          <a:lstStyle/>
          <a:p>
            <a:pPr eaLnBrk="1" hangingPunct="1"/>
            <a:r>
              <a:rPr lang="zh-CN" altLang="en-US" b="1">
                <a:solidFill>
                  <a:srgbClr val="000000"/>
                </a:solidFill>
                <a:latin typeface="Tahoma" pitchFamily="34" charset="0"/>
              </a:rPr>
              <a:t>均匀流场</a:t>
            </a:r>
          </a:p>
        </p:txBody>
      </p:sp>
      <p:graphicFrame>
        <p:nvGraphicFramePr>
          <p:cNvPr id="117786" name="Object 26"/>
          <p:cNvGraphicFramePr>
            <a:graphicFrameLocks noChangeAspect="1"/>
          </p:cNvGraphicFramePr>
          <p:nvPr/>
        </p:nvGraphicFramePr>
        <p:xfrm>
          <a:off x="3241675" y="3144838"/>
          <a:ext cx="3721100" cy="666750"/>
        </p:xfrm>
        <a:graphic>
          <a:graphicData uri="http://schemas.openxmlformats.org/presentationml/2006/ole">
            <mc:AlternateContent xmlns:mc="http://schemas.openxmlformats.org/markup-compatibility/2006">
              <mc:Choice xmlns:v="urn:schemas-microsoft-com:vml" Requires="v">
                <p:oleObj spid="_x0000_s5502" name="Equation" r:id="rId11" imgW="2476440" imgH="444240" progId="Equation.DSMT4">
                  <p:embed/>
                </p:oleObj>
              </mc:Choice>
              <mc:Fallback>
                <p:oleObj name="Equation" r:id="rId11" imgW="2476440" imgH="444240" progId="Equation.DSMT4">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1675" y="3144838"/>
                        <a:ext cx="3721100" cy="666750"/>
                      </a:xfrm>
                      <a:prstGeom prst="rect">
                        <a:avLst/>
                      </a:prstGeom>
                      <a:solidFill>
                        <a:schemeClr val="accent2"/>
                      </a:solidFill>
                    </p:spPr>
                  </p:pic>
                </p:oleObj>
              </mc:Fallback>
            </mc:AlternateContent>
          </a:graphicData>
        </a:graphic>
      </p:graphicFrame>
      <p:sp>
        <p:nvSpPr>
          <p:cNvPr id="117787" name="Rectangle 27"/>
          <p:cNvSpPr>
            <a:spLocks noChangeArrowheads="1"/>
          </p:cNvSpPr>
          <p:nvPr/>
        </p:nvSpPr>
        <p:spPr bwMode="auto">
          <a:xfrm>
            <a:off x="7356475" y="4078288"/>
            <a:ext cx="1752600" cy="369887"/>
          </a:xfrm>
          <a:prstGeom prst="rect">
            <a:avLst/>
          </a:prstGeom>
          <a:solidFill>
            <a:srgbClr val="CC99FF"/>
          </a:solidFill>
          <a:ln w="9525">
            <a:solidFill>
              <a:srgbClr val="FF0000"/>
            </a:solidFill>
            <a:miter lim="800000"/>
            <a:headEnd/>
            <a:tailEnd/>
          </a:ln>
        </p:spPr>
        <p:txBody>
          <a:bodyPr anchor="ctr">
            <a:spAutoFit/>
          </a:bodyPr>
          <a:lstStyle/>
          <a:p>
            <a:pPr algn="ctr" eaLnBrk="1" hangingPunct="1"/>
            <a:r>
              <a:rPr lang="zh-CN" altLang="en-US" b="1">
                <a:solidFill>
                  <a:srgbClr val="000000"/>
                </a:solidFill>
                <a:latin typeface="Tahoma" pitchFamily="34" charset="0"/>
              </a:rPr>
              <a:t>非均匀流场</a:t>
            </a:r>
          </a:p>
        </p:txBody>
      </p:sp>
      <p:graphicFrame>
        <p:nvGraphicFramePr>
          <p:cNvPr id="117788" name="Object 28"/>
          <p:cNvGraphicFramePr>
            <a:graphicFrameLocks noChangeAspect="1"/>
          </p:cNvGraphicFramePr>
          <p:nvPr/>
        </p:nvGraphicFramePr>
        <p:xfrm>
          <a:off x="3219450" y="3983038"/>
          <a:ext cx="3905250" cy="666750"/>
        </p:xfrm>
        <a:graphic>
          <a:graphicData uri="http://schemas.openxmlformats.org/presentationml/2006/ole">
            <mc:AlternateContent xmlns:mc="http://schemas.openxmlformats.org/markup-compatibility/2006">
              <mc:Choice xmlns:v="urn:schemas-microsoft-com:vml" Requires="v">
                <p:oleObj spid="_x0000_s5503" name="Equation" r:id="rId13" imgW="2705040" imgH="444240" progId="Equation.DSMT4">
                  <p:embed/>
                </p:oleObj>
              </mc:Choice>
              <mc:Fallback>
                <p:oleObj name="Equation" r:id="rId13" imgW="2705040" imgH="444240" progId="Equation.DSMT4">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19450" y="3983038"/>
                        <a:ext cx="3905250" cy="666750"/>
                      </a:xfrm>
                      <a:prstGeom prst="rect">
                        <a:avLst/>
                      </a:prstGeom>
                      <a:solidFill>
                        <a:schemeClr val="accent2"/>
                      </a:solidFill>
                    </p:spPr>
                  </p:pic>
                </p:oleObj>
              </mc:Fallback>
            </mc:AlternateContent>
          </a:graphicData>
        </a:graphic>
      </p:graphicFrame>
      <p:graphicFrame>
        <p:nvGraphicFramePr>
          <p:cNvPr id="117789" name="Object 29"/>
          <p:cNvGraphicFramePr>
            <a:graphicFrameLocks noChangeAspect="1"/>
          </p:cNvGraphicFramePr>
          <p:nvPr/>
        </p:nvGraphicFramePr>
        <p:xfrm>
          <a:off x="4895850" y="1485900"/>
          <a:ext cx="1238250" cy="628650"/>
        </p:xfrm>
        <a:graphic>
          <a:graphicData uri="http://schemas.openxmlformats.org/presentationml/2006/ole">
            <mc:AlternateContent xmlns:mc="http://schemas.openxmlformats.org/markup-compatibility/2006">
              <mc:Choice xmlns:v="urn:schemas-microsoft-com:vml" Requires="v">
                <p:oleObj spid="_x0000_s5504" name="Equation" r:id="rId15" imgW="825480" imgH="419040" progId="Equation.DSMT4">
                  <p:embed/>
                </p:oleObj>
              </mc:Choice>
              <mc:Fallback>
                <p:oleObj name="Equation" r:id="rId15" imgW="825480" imgH="419040" progId="Equation.DSMT4">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95850" y="1485900"/>
                        <a:ext cx="1238250" cy="628650"/>
                      </a:xfrm>
                      <a:prstGeom prst="rect">
                        <a:avLst/>
                      </a:prstGeom>
                      <a:solidFill>
                        <a:schemeClr val="accent2"/>
                      </a:solidFill>
                    </p:spPr>
                  </p:pic>
                </p:oleObj>
              </mc:Fallback>
            </mc:AlternateContent>
          </a:graphicData>
        </a:graphic>
      </p:graphicFrame>
      <p:graphicFrame>
        <p:nvGraphicFramePr>
          <p:cNvPr id="117790" name="Object 30"/>
          <p:cNvGraphicFramePr>
            <a:graphicFrameLocks noChangeAspect="1"/>
          </p:cNvGraphicFramePr>
          <p:nvPr/>
        </p:nvGraphicFramePr>
        <p:xfrm>
          <a:off x="2082800" y="2301875"/>
          <a:ext cx="1925638" cy="628650"/>
        </p:xfrm>
        <a:graphic>
          <a:graphicData uri="http://schemas.openxmlformats.org/presentationml/2006/ole">
            <mc:AlternateContent xmlns:mc="http://schemas.openxmlformats.org/markup-compatibility/2006">
              <mc:Choice xmlns:v="urn:schemas-microsoft-com:vml" Requires="v">
                <p:oleObj spid="_x0000_s5505" name="Equation" r:id="rId17" imgW="1206360" imgH="393480" progId="Equation.DSMT4">
                  <p:embed/>
                </p:oleObj>
              </mc:Choice>
              <mc:Fallback>
                <p:oleObj name="Equation" r:id="rId17" imgW="1206360" imgH="393480" progId="Equation.DSMT4">
                  <p:embed/>
                  <p:pic>
                    <p:nvPicPr>
                      <p:cNvPr id="0" name="Object 30"/>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82800" y="2301875"/>
                        <a:ext cx="1925638" cy="628650"/>
                      </a:xfrm>
                      <a:prstGeom prst="rect">
                        <a:avLst/>
                      </a:prstGeom>
                      <a:solidFill>
                        <a:srgbClr val="99CCFF"/>
                      </a:solidFill>
                      <a:ln>
                        <a:noFill/>
                      </a:ln>
                      <a:extLs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sp>
        <p:nvSpPr>
          <p:cNvPr id="117791" name="Rectangle 31"/>
          <p:cNvSpPr>
            <a:spLocks noChangeArrowheads="1"/>
          </p:cNvSpPr>
          <p:nvPr/>
        </p:nvSpPr>
        <p:spPr bwMode="auto">
          <a:xfrm>
            <a:off x="533400" y="4989513"/>
            <a:ext cx="6925294" cy="276999"/>
          </a:xfrm>
          <a:prstGeom prst="rect">
            <a:avLst/>
          </a:prstGeom>
          <a:solidFill>
            <a:srgbClr val="99CCFF"/>
          </a:solidFill>
          <a:ln w="9525">
            <a:noFill/>
            <a:miter lim="800000"/>
            <a:headEnd/>
            <a:tailEnd/>
          </a:ln>
        </p:spPr>
        <p:txBody>
          <a:bodyPr wrap="none" tIns="0" bIns="0">
            <a:spAutoFit/>
          </a:bodyPr>
          <a:lstStyle/>
          <a:p>
            <a:r>
              <a:rPr lang="zh-CN" altLang="zh-CN" b="1" dirty="0">
                <a:latin typeface="Arial" pitchFamily="34" charset="0"/>
              </a:rPr>
              <a:t>◆</a:t>
            </a:r>
            <a:r>
              <a:rPr lang="zh-CN" altLang="en-US" b="1" dirty="0">
                <a:latin typeface="Arial" pitchFamily="34" charset="0"/>
              </a:rPr>
              <a:t>流体不可压是指流体质点的密度为常数，运动过程中不变，即：</a:t>
            </a:r>
          </a:p>
        </p:txBody>
      </p:sp>
      <p:sp>
        <p:nvSpPr>
          <p:cNvPr id="117792" name="Rectangle 32"/>
          <p:cNvSpPr>
            <a:spLocks noChangeArrowheads="1"/>
          </p:cNvSpPr>
          <p:nvPr/>
        </p:nvSpPr>
        <p:spPr bwMode="auto">
          <a:xfrm>
            <a:off x="577850" y="5445125"/>
            <a:ext cx="1811338" cy="277813"/>
          </a:xfrm>
          <a:prstGeom prst="rect">
            <a:avLst/>
          </a:prstGeom>
          <a:solidFill>
            <a:srgbClr val="99CCFF"/>
          </a:solidFill>
          <a:ln w="9525" algn="ctr">
            <a:noFill/>
            <a:miter lim="800000"/>
            <a:headEnd/>
            <a:tailEnd/>
          </a:ln>
        </p:spPr>
        <p:txBody>
          <a:bodyPr wrap="none" tIns="0" bIns="0">
            <a:spAutoFit/>
          </a:bodyPr>
          <a:lstStyle/>
          <a:p>
            <a:r>
              <a:rPr lang="zh-CN" altLang="zh-CN" b="1">
                <a:latin typeface="Arial" pitchFamily="34" charset="0"/>
              </a:rPr>
              <a:t>◆</a:t>
            </a:r>
            <a:r>
              <a:rPr lang="zh-CN" altLang="en-US" b="1">
                <a:latin typeface="Arial" pitchFamily="34" charset="0"/>
              </a:rPr>
              <a:t>流体均质，则</a:t>
            </a:r>
          </a:p>
        </p:txBody>
      </p:sp>
      <p:sp>
        <p:nvSpPr>
          <p:cNvPr id="117793" name="Rectangle 33"/>
          <p:cNvSpPr>
            <a:spLocks noChangeArrowheads="1"/>
          </p:cNvSpPr>
          <p:nvPr/>
        </p:nvSpPr>
        <p:spPr bwMode="auto">
          <a:xfrm>
            <a:off x="576263" y="5913438"/>
            <a:ext cx="3671198" cy="276999"/>
          </a:xfrm>
          <a:prstGeom prst="rect">
            <a:avLst/>
          </a:prstGeom>
          <a:solidFill>
            <a:srgbClr val="99CCFF"/>
          </a:solidFill>
          <a:ln w="9525" algn="ctr">
            <a:noFill/>
            <a:miter lim="800000"/>
            <a:headEnd/>
            <a:tailEnd/>
          </a:ln>
        </p:spPr>
        <p:txBody>
          <a:bodyPr wrap="none" tIns="0" bIns="0">
            <a:spAutoFit/>
          </a:bodyPr>
          <a:lstStyle/>
          <a:p>
            <a:r>
              <a:rPr lang="zh-CN" altLang="zh-CN" b="1" dirty="0">
                <a:latin typeface="Arial" pitchFamily="34" charset="0"/>
              </a:rPr>
              <a:t>◆</a:t>
            </a:r>
            <a:r>
              <a:rPr lang="zh-CN" altLang="en-US" b="1" dirty="0">
                <a:latin typeface="Arial" pitchFamily="34" charset="0"/>
              </a:rPr>
              <a:t>若流体既均质，同时不可压，则</a:t>
            </a:r>
          </a:p>
        </p:txBody>
      </p:sp>
      <p:graphicFrame>
        <p:nvGraphicFramePr>
          <p:cNvPr id="117794" name="Object 34"/>
          <p:cNvGraphicFramePr>
            <a:graphicFrameLocks noChangeAspect="1"/>
          </p:cNvGraphicFramePr>
          <p:nvPr>
            <p:extLst>
              <p:ext uri="{D42A27DB-BD31-4B8C-83A1-F6EECF244321}">
                <p14:modId xmlns:p14="http://schemas.microsoft.com/office/powerpoint/2010/main" val="581459714"/>
              </p:ext>
            </p:extLst>
          </p:nvPr>
        </p:nvGraphicFramePr>
        <p:xfrm>
          <a:off x="4900997" y="5550247"/>
          <a:ext cx="758825" cy="327025"/>
        </p:xfrm>
        <a:graphic>
          <a:graphicData uri="http://schemas.openxmlformats.org/presentationml/2006/ole">
            <mc:AlternateContent xmlns:mc="http://schemas.openxmlformats.org/markup-compatibility/2006">
              <mc:Choice xmlns:v="urn:schemas-microsoft-com:vml" Requires="v">
                <p:oleObj spid="_x0000_s5506" name="Equation" r:id="rId19" imgW="469800" imgH="203040" progId="Equation.DSMT4">
                  <p:embed/>
                </p:oleObj>
              </mc:Choice>
              <mc:Fallback>
                <p:oleObj name="Equation" r:id="rId19" imgW="469800" imgH="203040" progId="Equation.DSMT4">
                  <p:embed/>
                  <p:pic>
                    <p:nvPicPr>
                      <p:cNvPr id="0" name="Object 34"/>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00997" y="5550247"/>
                        <a:ext cx="758825" cy="327025"/>
                      </a:xfrm>
                      <a:prstGeom prst="rect">
                        <a:avLst/>
                      </a:prstGeom>
                      <a:solidFill>
                        <a:srgbClr val="99CCFF"/>
                      </a:solidFill>
                      <a:ln>
                        <a:noFill/>
                      </a:ln>
                      <a:extLs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aphicFrame>
        <p:nvGraphicFramePr>
          <p:cNvPr id="117795" name="Object 35"/>
          <p:cNvGraphicFramePr>
            <a:graphicFrameLocks noChangeAspect="1"/>
          </p:cNvGraphicFramePr>
          <p:nvPr>
            <p:extLst>
              <p:ext uri="{D42A27DB-BD31-4B8C-83A1-F6EECF244321}">
                <p14:modId xmlns:p14="http://schemas.microsoft.com/office/powerpoint/2010/main" val="1732837943"/>
              </p:ext>
            </p:extLst>
          </p:nvPr>
        </p:nvGraphicFramePr>
        <p:xfrm>
          <a:off x="4900997" y="5971877"/>
          <a:ext cx="787400" cy="625475"/>
        </p:xfrm>
        <a:graphic>
          <a:graphicData uri="http://schemas.openxmlformats.org/presentationml/2006/ole">
            <mc:AlternateContent xmlns:mc="http://schemas.openxmlformats.org/markup-compatibility/2006">
              <mc:Choice xmlns:v="urn:schemas-microsoft-com:vml" Requires="v">
                <p:oleObj spid="_x0000_s5507" name="Equation" r:id="rId21" imgW="495000" imgH="393480" progId="Equation.DSMT4">
                  <p:embed/>
                </p:oleObj>
              </mc:Choice>
              <mc:Fallback>
                <p:oleObj name="Equation" r:id="rId21" imgW="495000" imgH="393480" progId="Equation.DSMT4">
                  <p:embed/>
                  <p:pic>
                    <p:nvPicPr>
                      <p:cNvPr id="0" name="Object 35"/>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00997" y="5971877"/>
                        <a:ext cx="787400" cy="625475"/>
                      </a:xfrm>
                      <a:prstGeom prst="rect">
                        <a:avLst/>
                      </a:prstGeom>
                      <a:solidFill>
                        <a:srgbClr val="99CCFF"/>
                      </a:solidFill>
                      <a:ln>
                        <a:noFill/>
                      </a:ln>
                      <a:extLs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aphicFrame>
        <p:nvGraphicFramePr>
          <p:cNvPr id="117796" name="Object 36"/>
          <p:cNvGraphicFramePr>
            <a:graphicFrameLocks noChangeAspect="1"/>
          </p:cNvGraphicFramePr>
          <p:nvPr>
            <p:extLst>
              <p:ext uri="{D42A27DB-BD31-4B8C-83A1-F6EECF244321}">
                <p14:modId xmlns:p14="http://schemas.microsoft.com/office/powerpoint/2010/main" val="751137915"/>
              </p:ext>
            </p:extLst>
          </p:nvPr>
        </p:nvGraphicFramePr>
        <p:xfrm>
          <a:off x="7707957" y="4801393"/>
          <a:ext cx="752475" cy="598488"/>
        </p:xfrm>
        <a:graphic>
          <a:graphicData uri="http://schemas.openxmlformats.org/presentationml/2006/ole">
            <mc:AlternateContent xmlns:mc="http://schemas.openxmlformats.org/markup-compatibility/2006">
              <mc:Choice xmlns:v="urn:schemas-microsoft-com:vml" Requires="v">
                <p:oleObj spid="_x0000_s5508" name="Equation" r:id="rId23" imgW="495000" imgH="393480" progId="Equation.DSMT4">
                  <p:embed/>
                </p:oleObj>
              </mc:Choice>
              <mc:Fallback>
                <p:oleObj name="Equation" r:id="rId23" imgW="495000" imgH="393480" progId="Equation.DSMT4">
                  <p:embed/>
                  <p:pic>
                    <p:nvPicPr>
                      <p:cNvPr id="0" name="Object 36"/>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07957" y="4801393"/>
                        <a:ext cx="752475" cy="598488"/>
                      </a:xfrm>
                      <a:prstGeom prst="rect">
                        <a:avLst/>
                      </a:prstGeom>
                      <a:solidFill>
                        <a:srgbClr val="99CCFF"/>
                      </a:solidFill>
                      <a:ln>
                        <a:noFill/>
                      </a:ln>
                      <a:extLs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aphicFrame>
        <p:nvGraphicFramePr>
          <p:cNvPr id="117798" name="Object 38"/>
          <p:cNvGraphicFramePr>
            <a:graphicFrameLocks noChangeAspect="1"/>
          </p:cNvGraphicFramePr>
          <p:nvPr>
            <p:extLst>
              <p:ext uri="{D42A27DB-BD31-4B8C-83A1-F6EECF244321}">
                <p14:modId xmlns:p14="http://schemas.microsoft.com/office/powerpoint/2010/main" val="3504975070"/>
              </p:ext>
            </p:extLst>
          </p:nvPr>
        </p:nvGraphicFramePr>
        <p:xfrm>
          <a:off x="6701717" y="5672733"/>
          <a:ext cx="758825" cy="636587"/>
        </p:xfrm>
        <a:graphic>
          <a:graphicData uri="http://schemas.openxmlformats.org/presentationml/2006/ole">
            <mc:AlternateContent xmlns:mc="http://schemas.openxmlformats.org/markup-compatibility/2006">
              <mc:Choice xmlns:v="urn:schemas-microsoft-com:vml" Requires="v">
                <p:oleObj spid="_x0000_s5509" name="Equation" r:id="rId25" imgW="469800" imgH="393480" progId="Equation.DSMT4">
                  <p:embed/>
                </p:oleObj>
              </mc:Choice>
              <mc:Fallback>
                <p:oleObj name="Equation" r:id="rId25" imgW="469800" imgH="393480" progId="Equation.DSMT4">
                  <p:embed/>
                  <p:pic>
                    <p:nvPicPr>
                      <p:cNvPr id="0" name="Object 38"/>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01717" y="5672733"/>
                        <a:ext cx="758825" cy="636587"/>
                      </a:xfrm>
                      <a:prstGeom prst="rect">
                        <a:avLst/>
                      </a:prstGeom>
                      <a:solidFill>
                        <a:srgbClr val="99CCFF"/>
                      </a:solidFill>
                      <a:ln>
                        <a:noFill/>
                      </a:ln>
                      <a:extLs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aphicFrame>
        <p:nvGraphicFramePr>
          <p:cNvPr id="117799" name="Object 39"/>
          <p:cNvGraphicFramePr>
            <a:graphicFrameLocks noChangeAspect="1"/>
          </p:cNvGraphicFramePr>
          <p:nvPr/>
        </p:nvGraphicFramePr>
        <p:xfrm>
          <a:off x="2646363" y="5408613"/>
          <a:ext cx="881062" cy="330200"/>
        </p:xfrm>
        <a:graphic>
          <a:graphicData uri="http://schemas.openxmlformats.org/presentationml/2006/ole">
            <mc:AlternateContent xmlns:mc="http://schemas.openxmlformats.org/markup-compatibility/2006">
              <mc:Choice xmlns:v="urn:schemas-microsoft-com:vml" Requires="v">
                <p:oleObj spid="_x0000_s5510" name="Equation" r:id="rId27" imgW="469800" imgH="203040" progId="Equation.DSMT4">
                  <p:embed/>
                </p:oleObj>
              </mc:Choice>
              <mc:Fallback>
                <p:oleObj name="Equation" r:id="rId27" imgW="469800" imgH="203040" progId="Equation.DSMT4">
                  <p:embed/>
                  <p:pic>
                    <p:nvPicPr>
                      <p:cNvPr id="0" name="Object 39"/>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46363" y="5408613"/>
                        <a:ext cx="881062" cy="330200"/>
                      </a:xfrm>
                      <a:prstGeom prst="rect">
                        <a:avLst/>
                      </a:prstGeom>
                      <a:solidFill>
                        <a:srgbClr val="99CCFF"/>
                      </a:solidFill>
                      <a:ln>
                        <a:noFill/>
                      </a:ln>
                      <a:extLs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sp>
        <p:nvSpPr>
          <p:cNvPr id="117800" name="Rectangle 40"/>
          <p:cNvSpPr>
            <a:spLocks noChangeArrowheads="1"/>
          </p:cNvSpPr>
          <p:nvPr/>
        </p:nvSpPr>
        <p:spPr bwMode="auto">
          <a:xfrm>
            <a:off x="209550" y="2190750"/>
            <a:ext cx="762000" cy="368300"/>
          </a:xfrm>
          <a:prstGeom prst="rect">
            <a:avLst/>
          </a:prstGeom>
          <a:solidFill>
            <a:srgbClr val="CC99FF"/>
          </a:solidFill>
          <a:ln w="9525">
            <a:solidFill>
              <a:srgbClr val="FF0000"/>
            </a:solidFill>
            <a:miter lim="800000"/>
            <a:headEnd/>
            <a:tailEnd/>
          </a:ln>
        </p:spPr>
        <p:txBody>
          <a:bodyPr anchor="ctr">
            <a:spAutoFit/>
          </a:bodyPr>
          <a:lstStyle/>
          <a:p>
            <a:pPr eaLnBrk="1" hangingPunct="1"/>
            <a:r>
              <a:rPr lang="zh-CN" altLang="en-US" b="1">
                <a:solidFill>
                  <a:srgbClr val="000000"/>
                </a:solidFill>
                <a:latin typeface="Tahoma" pitchFamily="34" charset="0"/>
              </a:rPr>
              <a:t>梯度</a:t>
            </a:r>
          </a:p>
        </p:txBody>
      </p:sp>
      <p:graphicFrame>
        <p:nvGraphicFramePr>
          <p:cNvPr id="117801" name="Object 41"/>
          <p:cNvGraphicFramePr>
            <a:graphicFrameLocks noChangeAspect="1"/>
          </p:cNvGraphicFramePr>
          <p:nvPr/>
        </p:nvGraphicFramePr>
        <p:xfrm>
          <a:off x="6065838" y="1636713"/>
          <a:ext cx="1103312" cy="381000"/>
        </p:xfrm>
        <a:graphic>
          <a:graphicData uri="http://schemas.openxmlformats.org/presentationml/2006/ole">
            <mc:AlternateContent xmlns:mc="http://schemas.openxmlformats.org/markup-compatibility/2006">
              <mc:Choice xmlns:v="urn:schemas-microsoft-com:vml" Requires="v">
                <p:oleObj spid="_x0000_s5511" name="Equation" r:id="rId29" imgW="736560" imgH="253800" progId="Equation.DSMT4">
                  <p:embed/>
                </p:oleObj>
              </mc:Choice>
              <mc:Fallback>
                <p:oleObj name="Equation" r:id="rId29" imgW="736560" imgH="253800" progId="Equation.DSMT4">
                  <p:embed/>
                  <p:pic>
                    <p:nvPicPr>
                      <p:cNvPr id="0" name="Object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65838" y="1636713"/>
                        <a:ext cx="1103312" cy="381000"/>
                      </a:xfrm>
                      <a:prstGeom prst="rect">
                        <a:avLst/>
                      </a:prstGeom>
                      <a:solidFill>
                        <a:schemeClr val="accent2"/>
                      </a:solidFill>
                    </p:spPr>
                  </p:pic>
                </p:oleObj>
              </mc:Fallback>
            </mc:AlternateContent>
          </a:graphicData>
        </a:graphic>
      </p:graphicFrame>
      <p:graphicFrame>
        <p:nvGraphicFramePr>
          <p:cNvPr id="117802" name="Object 42"/>
          <p:cNvGraphicFramePr>
            <a:graphicFrameLocks noChangeAspect="1"/>
          </p:cNvGraphicFramePr>
          <p:nvPr/>
        </p:nvGraphicFramePr>
        <p:xfrm>
          <a:off x="4032250" y="2301875"/>
          <a:ext cx="2849563" cy="628650"/>
        </p:xfrm>
        <a:graphic>
          <a:graphicData uri="http://schemas.openxmlformats.org/presentationml/2006/ole">
            <mc:AlternateContent xmlns:mc="http://schemas.openxmlformats.org/markup-compatibility/2006">
              <mc:Choice xmlns:v="urn:schemas-microsoft-com:vml" Requires="v">
                <p:oleObj spid="_x0000_s5512" name="Equation" r:id="rId31" imgW="1777680" imgH="419040" progId="Equation.DSMT4">
                  <p:embed/>
                </p:oleObj>
              </mc:Choice>
              <mc:Fallback>
                <p:oleObj name="Equation" r:id="rId31" imgW="1777680" imgH="419040" progId="Equation.DSMT4">
                  <p:embed/>
                  <p:pic>
                    <p:nvPicPr>
                      <p:cNvPr id="0" name="Object 42"/>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032250" y="2301875"/>
                        <a:ext cx="2849563" cy="628650"/>
                      </a:xfrm>
                      <a:prstGeom prst="rect">
                        <a:avLst/>
                      </a:prstGeom>
                      <a:solidFill>
                        <a:srgbClr val="99CCFF"/>
                      </a:solidFill>
                      <a:ln>
                        <a:noFill/>
                      </a:ln>
                      <a:extLs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sp>
        <p:nvSpPr>
          <p:cNvPr id="5148" name="Rectangle 3"/>
          <p:cNvSpPr>
            <a:spLocks noChangeArrowheads="1"/>
          </p:cNvSpPr>
          <p:nvPr/>
        </p:nvSpPr>
        <p:spPr bwMode="auto">
          <a:xfrm>
            <a:off x="71438" y="1555750"/>
            <a:ext cx="7777162" cy="461963"/>
          </a:xfrm>
          <a:prstGeom prst="rect">
            <a:avLst/>
          </a:prstGeom>
          <a:noFill/>
          <a:ln w="9525">
            <a:noFill/>
            <a:miter lim="800000"/>
            <a:headEnd/>
            <a:tailEnd/>
          </a:ln>
        </p:spPr>
        <p:txBody>
          <a:bodyPr>
            <a:spAutoFit/>
          </a:bodyPr>
          <a:lstStyle/>
          <a:p>
            <a:pPr eaLnBrk="1" hangingPunct="1">
              <a:lnSpc>
                <a:spcPct val="120000"/>
              </a:lnSpc>
            </a:pPr>
            <a:r>
              <a:rPr kumimoji="1" lang="zh-CN" altLang="en-US" sz="2000" b="1"/>
              <a:t>引入哈密顿算子</a:t>
            </a:r>
          </a:p>
        </p:txBody>
      </p:sp>
      <p:sp>
        <p:nvSpPr>
          <p:cNvPr id="31" name="右箭头 30"/>
          <p:cNvSpPr>
            <a:spLocks noChangeArrowheads="1"/>
          </p:cNvSpPr>
          <p:nvPr/>
        </p:nvSpPr>
        <p:spPr bwMode="auto">
          <a:xfrm>
            <a:off x="5871753" y="5976601"/>
            <a:ext cx="752475" cy="46037"/>
          </a:xfrm>
          <a:prstGeom prst="rightArrow">
            <a:avLst>
              <a:gd name="adj1" fmla="val 50000"/>
              <a:gd name="adj2" fmla="val 49640"/>
            </a:avLst>
          </a:prstGeom>
          <a:solidFill>
            <a:schemeClr val="accent1"/>
          </a:solidFill>
          <a:ln w="9525" algn="ctr">
            <a:solidFill>
              <a:schemeClr val="tx1"/>
            </a:solidFill>
            <a:round/>
            <a:headEnd/>
            <a:tailEnd/>
          </a:ln>
        </p:spPr>
        <p:txBody>
          <a:bodyPr/>
          <a:lstStyle/>
          <a:p>
            <a:endParaRPr lang="zh-CN" altLang="en-US"/>
          </a:p>
        </p:txBody>
      </p:sp>
      <p:sp>
        <p:nvSpPr>
          <p:cNvPr id="30" name="灯片编号占位符 29"/>
          <p:cNvSpPr>
            <a:spLocks noGrp="1"/>
          </p:cNvSpPr>
          <p:nvPr>
            <p:ph type="sldNum" sz="quarter" idx="10"/>
          </p:nvPr>
        </p:nvSpPr>
        <p:spPr/>
        <p:txBody>
          <a:bodyPr/>
          <a:lstStyle/>
          <a:p>
            <a:pPr>
              <a:defRPr/>
            </a:pPr>
            <a:fld id="{86848F95-7036-4558-AEDA-A54AD9174FA5}" type="slidenum">
              <a:rPr/>
              <a:pPr>
                <a:defRPr/>
              </a:pPr>
              <a:t>11</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8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77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78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7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8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7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77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778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77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7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77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77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78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77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7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77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779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779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779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779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77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1" grpId="0" animBg="1"/>
      <p:bldP spid="117783" grpId="0" animBg="1"/>
      <p:bldP spid="117785" grpId="0" animBg="1"/>
      <p:bldP spid="117787" grpId="0" animBg="1"/>
      <p:bldP spid="117791" grpId="0" animBg="1"/>
      <p:bldP spid="117792" grpId="0" animBg="1"/>
      <p:bldP spid="117793" grpId="0" animBg="1"/>
      <p:bldP spid="11780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9" name="Rectangle 4"/>
          <p:cNvSpPr>
            <a:spLocks noChangeArrowheads="1"/>
          </p:cNvSpPr>
          <p:nvPr/>
        </p:nvSpPr>
        <p:spPr bwMode="auto">
          <a:xfrm>
            <a:off x="0"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迹线、流线和流管</a:t>
            </a:r>
          </a:p>
        </p:txBody>
      </p:sp>
      <p:sp>
        <p:nvSpPr>
          <p:cNvPr id="6150" name="灯片编号占位符 12"/>
          <p:cNvSpPr>
            <a:spLocks noGrp="1"/>
          </p:cNvSpPr>
          <p:nvPr>
            <p:ph type="sldNum" sz="quarter" idx="10"/>
          </p:nvPr>
        </p:nvSpPr>
        <p:spPr bwMode="auto">
          <a:ln>
            <a:miter lim="800000"/>
            <a:headEnd/>
            <a:tailEnd/>
          </a:ln>
        </p:spPr>
        <p:txBody>
          <a:bodyPr/>
          <a:lstStyle/>
          <a:p>
            <a:pPr>
              <a:defRPr/>
            </a:pPr>
            <a:fld id="{D9BA1286-D279-4B53-AD91-69F0EC74A371}" type="slidenum">
              <a:rPr lang="en-US" altLang="zh-CN"/>
              <a:pPr>
                <a:defRPr/>
              </a:pPr>
              <a:t>12</a:t>
            </a:fld>
            <a:endParaRPr lang="en-US" altLang="zh-CN"/>
          </a:p>
        </p:txBody>
      </p:sp>
      <p:sp>
        <p:nvSpPr>
          <p:cNvPr id="31761" name="Rectangle 17"/>
          <p:cNvSpPr>
            <a:spLocks noChangeArrowheads="1"/>
          </p:cNvSpPr>
          <p:nvPr/>
        </p:nvSpPr>
        <p:spPr bwMode="auto">
          <a:xfrm>
            <a:off x="152400" y="2044700"/>
            <a:ext cx="4267200" cy="869950"/>
          </a:xfrm>
          <a:prstGeom prst="rect">
            <a:avLst/>
          </a:prstGeom>
          <a:solidFill>
            <a:srgbClr val="FF99CC"/>
          </a:solidFill>
          <a:ln w="9525">
            <a:noFill/>
            <a:miter lim="800000"/>
            <a:headEnd/>
            <a:tailEnd/>
          </a:ln>
        </p:spPr>
        <p:txBody>
          <a:bodyPr anchor="ctr">
            <a:spAutoFit/>
          </a:bodyPr>
          <a:lstStyle/>
          <a:p>
            <a:pPr eaLnBrk="1" hangingPunct="1">
              <a:lnSpc>
                <a:spcPct val="135000"/>
              </a:lnSpc>
            </a:pPr>
            <a:r>
              <a:rPr lang="zh-CN" altLang="en-US" sz="2000" b="1">
                <a:solidFill>
                  <a:srgbClr val="000000"/>
                </a:solidFill>
                <a:latin typeface="Tahoma" pitchFamily="34" charset="0"/>
              </a:rPr>
              <a:t>流场中运动流体质点在一段时间内所经过的所有空间点的集合。</a:t>
            </a:r>
          </a:p>
        </p:txBody>
      </p:sp>
      <p:sp>
        <p:nvSpPr>
          <p:cNvPr id="31762" name="Rectangle 18"/>
          <p:cNvSpPr>
            <a:spLocks noChangeArrowheads="1"/>
          </p:cNvSpPr>
          <p:nvPr/>
        </p:nvSpPr>
        <p:spPr bwMode="auto">
          <a:xfrm>
            <a:off x="6365875" y="1536700"/>
            <a:ext cx="752475" cy="431800"/>
          </a:xfrm>
          <a:prstGeom prst="rect">
            <a:avLst/>
          </a:prstGeom>
          <a:solidFill>
            <a:srgbClr val="CC99FF"/>
          </a:solidFill>
          <a:ln w="9525">
            <a:noFill/>
            <a:miter lim="800000"/>
            <a:headEnd/>
            <a:tailEnd/>
          </a:ln>
        </p:spPr>
        <p:txBody>
          <a:bodyPr wrap="none" anchor="ctr">
            <a:spAutoFit/>
          </a:bodyPr>
          <a:lstStyle/>
          <a:p>
            <a:pPr eaLnBrk="1" hangingPunct="1"/>
            <a:r>
              <a:rPr lang="zh-CN" altLang="en-US" sz="2200" b="1">
                <a:cs typeface="Times New Roman" pitchFamily="18" charset="0"/>
              </a:rPr>
              <a:t>流线</a:t>
            </a:r>
            <a:endParaRPr lang="zh-CN" altLang="en-US" sz="2200" b="1">
              <a:latin typeface="Arial" pitchFamily="34" charset="0"/>
            </a:endParaRPr>
          </a:p>
        </p:txBody>
      </p:sp>
      <p:sp>
        <p:nvSpPr>
          <p:cNvPr id="31763" name="Rectangle 19"/>
          <p:cNvSpPr>
            <a:spLocks noChangeArrowheads="1"/>
          </p:cNvSpPr>
          <p:nvPr/>
        </p:nvSpPr>
        <p:spPr bwMode="auto">
          <a:xfrm>
            <a:off x="5105400" y="2038350"/>
            <a:ext cx="3886200" cy="869950"/>
          </a:xfrm>
          <a:prstGeom prst="rect">
            <a:avLst/>
          </a:prstGeom>
          <a:solidFill>
            <a:srgbClr val="FF99CC"/>
          </a:solidFill>
          <a:ln w="9525">
            <a:noFill/>
            <a:miter lim="800000"/>
            <a:headEnd/>
            <a:tailEnd/>
          </a:ln>
        </p:spPr>
        <p:txBody>
          <a:bodyPr anchor="ctr">
            <a:spAutoFit/>
          </a:bodyPr>
          <a:lstStyle/>
          <a:p>
            <a:pPr eaLnBrk="1" hangingPunct="1">
              <a:lnSpc>
                <a:spcPct val="135000"/>
              </a:lnSpc>
            </a:pPr>
            <a:r>
              <a:rPr lang="zh-CN" altLang="en-US" sz="2000" b="1">
                <a:solidFill>
                  <a:srgbClr val="000000"/>
                </a:solidFill>
                <a:latin typeface="Tahoma" pitchFamily="34" charset="0"/>
              </a:rPr>
              <a:t>各点的流体质点速度与曲线在该点的切线重合的空间曲线</a:t>
            </a:r>
          </a:p>
        </p:txBody>
      </p:sp>
      <p:sp>
        <p:nvSpPr>
          <p:cNvPr id="31764" name="Rectangle 20"/>
          <p:cNvSpPr>
            <a:spLocks noChangeArrowheads="1"/>
          </p:cNvSpPr>
          <p:nvPr/>
        </p:nvSpPr>
        <p:spPr bwMode="auto">
          <a:xfrm>
            <a:off x="1717675" y="1524000"/>
            <a:ext cx="752475" cy="430213"/>
          </a:xfrm>
          <a:prstGeom prst="rect">
            <a:avLst/>
          </a:prstGeom>
          <a:solidFill>
            <a:srgbClr val="CC99FF"/>
          </a:solidFill>
          <a:ln w="9525">
            <a:noFill/>
            <a:miter lim="800000"/>
            <a:headEnd/>
            <a:tailEnd/>
          </a:ln>
        </p:spPr>
        <p:txBody>
          <a:bodyPr wrap="none">
            <a:spAutoFit/>
          </a:bodyPr>
          <a:lstStyle/>
          <a:p>
            <a:pPr eaLnBrk="1" hangingPunct="1"/>
            <a:r>
              <a:rPr lang="zh-CN" altLang="en-US" sz="2200" b="1">
                <a:latin typeface="Arial" pitchFamily="34" charset="0"/>
              </a:rPr>
              <a:t>迹线</a:t>
            </a:r>
          </a:p>
        </p:txBody>
      </p:sp>
      <p:pic>
        <p:nvPicPr>
          <p:cNvPr id="31765" name="Picture 21"/>
          <p:cNvPicPr>
            <a:picLocks noChangeAspect="1" noChangeArrowheads="1"/>
          </p:cNvPicPr>
          <p:nvPr/>
        </p:nvPicPr>
        <p:blipFill>
          <a:blip r:embed="rId3" cstate="print"/>
          <a:srcRect/>
          <a:stretch>
            <a:fillRect/>
          </a:stretch>
        </p:blipFill>
        <p:spPr bwMode="auto">
          <a:xfrm>
            <a:off x="647700" y="4797425"/>
            <a:ext cx="2857500" cy="1514475"/>
          </a:xfrm>
          <a:prstGeom prst="rect">
            <a:avLst/>
          </a:prstGeom>
          <a:noFill/>
          <a:ln w="9525">
            <a:noFill/>
            <a:miter lim="800000"/>
            <a:headEnd/>
            <a:tailEnd/>
          </a:ln>
        </p:spPr>
      </p:pic>
      <p:sp>
        <p:nvSpPr>
          <p:cNvPr id="31766" name="Text Box 22"/>
          <p:cNvSpPr txBox="1">
            <a:spLocks noChangeArrowheads="1"/>
          </p:cNvSpPr>
          <p:nvPr/>
        </p:nvSpPr>
        <p:spPr bwMode="auto">
          <a:xfrm>
            <a:off x="152400" y="2997200"/>
            <a:ext cx="2362200" cy="396875"/>
          </a:xfrm>
          <a:prstGeom prst="rect">
            <a:avLst/>
          </a:prstGeom>
          <a:noFill/>
          <a:ln w="9525">
            <a:noFill/>
            <a:miter lim="800000"/>
            <a:headEnd/>
            <a:tailEnd/>
          </a:ln>
        </p:spPr>
        <p:txBody>
          <a:bodyPr>
            <a:spAutoFit/>
          </a:bodyPr>
          <a:lstStyle/>
          <a:p>
            <a:pPr eaLnBrk="1" hangingPunct="1">
              <a:spcBef>
                <a:spcPct val="50000"/>
              </a:spcBef>
            </a:pPr>
            <a:r>
              <a:rPr kumimoji="1" lang="zh-CN" altLang="en-US" sz="2000" b="1">
                <a:solidFill>
                  <a:srgbClr val="993300"/>
                </a:solidFill>
                <a:ea typeface="楷体_GB2312" pitchFamily="49" charset="-122"/>
              </a:rPr>
              <a:t>拉格朗日法</a:t>
            </a:r>
          </a:p>
        </p:txBody>
      </p:sp>
      <p:graphicFrame>
        <p:nvGraphicFramePr>
          <p:cNvPr id="31767" name="Object 23"/>
          <p:cNvGraphicFramePr>
            <a:graphicFrameLocks noChangeAspect="1"/>
          </p:cNvGraphicFramePr>
          <p:nvPr/>
        </p:nvGraphicFramePr>
        <p:xfrm>
          <a:off x="857250" y="3460750"/>
          <a:ext cx="1519238" cy="363538"/>
        </p:xfrm>
        <a:graphic>
          <a:graphicData uri="http://schemas.openxmlformats.org/presentationml/2006/ole">
            <mc:AlternateContent xmlns:mc="http://schemas.openxmlformats.org/markup-compatibility/2006">
              <mc:Choice xmlns:v="urn:schemas-microsoft-com:vml" Requires="v">
                <p:oleObj spid="_x0000_s6192" name="Equation" r:id="rId4" imgW="1054080" imgH="228600" progId="Equation.DSMT4">
                  <p:embed/>
                </p:oleObj>
              </mc:Choice>
              <mc:Fallback>
                <p:oleObj name="Equation" r:id="rId4" imgW="1054080" imgH="228600" progId="Equation.DSMT4">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3460750"/>
                        <a:ext cx="1519238" cy="363538"/>
                      </a:xfrm>
                      <a:prstGeom prst="rect">
                        <a:avLst/>
                      </a:prstGeom>
                      <a:solidFill>
                        <a:schemeClr val="accent2"/>
                      </a:solidFill>
                      <a:ln>
                        <a:noFill/>
                      </a:ln>
                      <a:extLst>
                        <a:ext uri="{91240B29-F687-4F45-9708-019B960494DF}">
                          <a14:hiddenLine xmlns:a14="http://schemas.microsoft.com/office/drawing/2010/main" w="25400">
                            <a:solidFill>
                              <a:srgbClr val="CC0000"/>
                            </a:solidFill>
                            <a:miter lim="800000"/>
                            <a:headEnd/>
                            <a:tailEnd/>
                          </a14:hiddenLine>
                        </a:ext>
                      </a:extLst>
                    </p:spPr>
                  </p:pic>
                </p:oleObj>
              </mc:Fallback>
            </mc:AlternateContent>
          </a:graphicData>
        </a:graphic>
      </p:graphicFrame>
      <p:sp>
        <p:nvSpPr>
          <p:cNvPr id="31768" name="Text Box 24"/>
          <p:cNvSpPr txBox="1">
            <a:spLocks noChangeArrowheads="1"/>
          </p:cNvSpPr>
          <p:nvPr/>
        </p:nvSpPr>
        <p:spPr bwMode="auto">
          <a:xfrm>
            <a:off x="5024438" y="2960688"/>
            <a:ext cx="1600200" cy="396875"/>
          </a:xfrm>
          <a:prstGeom prst="rect">
            <a:avLst/>
          </a:prstGeom>
          <a:noFill/>
          <a:ln w="9525">
            <a:noFill/>
            <a:miter lim="800000"/>
            <a:headEnd/>
            <a:tailEnd/>
          </a:ln>
        </p:spPr>
        <p:txBody>
          <a:bodyPr>
            <a:spAutoFit/>
          </a:bodyPr>
          <a:lstStyle/>
          <a:p>
            <a:pPr eaLnBrk="1" hangingPunct="1">
              <a:spcBef>
                <a:spcPct val="50000"/>
              </a:spcBef>
            </a:pPr>
            <a:r>
              <a:rPr kumimoji="1" lang="zh-CN" altLang="en-US" sz="2000" b="1">
                <a:solidFill>
                  <a:srgbClr val="993300"/>
                </a:solidFill>
                <a:ea typeface="楷体_GB2312" pitchFamily="49" charset="-122"/>
              </a:rPr>
              <a:t>欧拉法</a:t>
            </a:r>
          </a:p>
        </p:txBody>
      </p:sp>
      <p:graphicFrame>
        <p:nvGraphicFramePr>
          <p:cNvPr id="31769" name="Object 25"/>
          <p:cNvGraphicFramePr>
            <a:graphicFrameLocks noChangeAspect="1"/>
          </p:cNvGraphicFramePr>
          <p:nvPr/>
        </p:nvGraphicFramePr>
        <p:xfrm>
          <a:off x="5105400" y="3357563"/>
          <a:ext cx="3522663" cy="709612"/>
        </p:xfrm>
        <a:graphic>
          <a:graphicData uri="http://schemas.openxmlformats.org/presentationml/2006/ole">
            <mc:AlternateContent xmlns:mc="http://schemas.openxmlformats.org/markup-compatibility/2006">
              <mc:Choice xmlns:v="urn:schemas-microsoft-com:vml" Requires="v">
                <p:oleObj spid="_x0000_s6193" name="Equation" r:id="rId6" imgW="2489040" imgH="444240" progId="Equation.DSMT4">
                  <p:embed/>
                </p:oleObj>
              </mc:Choice>
              <mc:Fallback>
                <p:oleObj name="Equation" r:id="rId6" imgW="2489040" imgH="444240"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3357563"/>
                        <a:ext cx="3522663" cy="709612"/>
                      </a:xfrm>
                      <a:prstGeom prst="rect">
                        <a:avLst/>
                      </a:prstGeom>
                      <a:solidFill>
                        <a:schemeClr val="accent2"/>
                      </a:solidFill>
                    </p:spPr>
                  </p:pic>
                </p:oleObj>
              </mc:Fallback>
            </mc:AlternateContent>
          </a:graphicData>
        </a:graphic>
      </p:graphicFrame>
      <p:pic>
        <p:nvPicPr>
          <p:cNvPr id="31770" name="Picture 26" descr="image002"/>
          <p:cNvPicPr>
            <a:picLocks noChangeAspect="1" noChangeArrowheads="1"/>
          </p:cNvPicPr>
          <p:nvPr/>
        </p:nvPicPr>
        <p:blipFill>
          <a:blip r:embed="rId8" cstate="print"/>
          <a:srcRect/>
          <a:stretch>
            <a:fillRect/>
          </a:stretch>
        </p:blipFill>
        <p:spPr bwMode="auto">
          <a:xfrm>
            <a:off x="5248275" y="4652963"/>
            <a:ext cx="3211513" cy="1312862"/>
          </a:xfrm>
          <a:prstGeom prst="rect">
            <a:avLst/>
          </a:prstGeom>
          <a:noFill/>
          <a:ln w="9525">
            <a:noFill/>
            <a:miter lim="800000"/>
            <a:headEnd/>
            <a:tailEnd/>
          </a:ln>
        </p:spPr>
      </p:pic>
      <p:pic>
        <p:nvPicPr>
          <p:cNvPr id="31773" name="Picture 29" descr="迹线"/>
          <p:cNvPicPr>
            <a:picLocks noChangeAspect="1" noChangeArrowheads="1" noCrop="1"/>
          </p:cNvPicPr>
          <p:nvPr/>
        </p:nvPicPr>
        <p:blipFill>
          <a:blip r:embed="rId9" cstate="print"/>
          <a:srcRect/>
          <a:stretch>
            <a:fillRect/>
          </a:stretch>
        </p:blipFill>
        <p:spPr bwMode="auto">
          <a:xfrm>
            <a:off x="407988" y="4005263"/>
            <a:ext cx="3048000" cy="2286000"/>
          </a:xfrm>
          <a:prstGeom prst="rect">
            <a:avLst/>
          </a:prstGeom>
          <a:noFill/>
          <a:ln w="9525">
            <a:noFill/>
            <a:miter lim="800000"/>
            <a:headEnd/>
            <a:tailEnd/>
          </a:ln>
        </p:spPr>
      </p:pic>
      <p:pic>
        <p:nvPicPr>
          <p:cNvPr id="31774" name="Picture 30" descr="流线"/>
          <p:cNvPicPr>
            <a:picLocks noChangeAspect="1" noChangeArrowheads="1" noCrop="1"/>
          </p:cNvPicPr>
          <p:nvPr/>
        </p:nvPicPr>
        <p:blipFill>
          <a:blip r:embed="rId10" cstate="print"/>
          <a:srcRect/>
          <a:stretch>
            <a:fillRect/>
          </a:stretch>
        </p:blipFill>
        <p:spPr bwMode="auto">
          <a:xfrm>
            <a:off x="5235575" y="4149725"/>
            <a:ext cx="3048000" cy="2286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17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317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17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7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17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1765"/>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17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177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1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1" grpId="0" animBg="1"/>
      <p:bldP spid="31762" grpId="0" animBg="1"/>
      <p:bldP spid="31763" grpId="0" animBg="1"/>
      <p:bldP spid="31764" grpId="0" animBg="1"/>
      <p:bldP spid="31766" grpId="0" autoUpdateAnimBg="0"/>
      <p:bldP spid="3176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FC18E9-1DE2-49A6-A802-4D36AB57FEAC}"/>
              </a:ext>
            </a:extLst>
          </p:cNvPr>
          <p:cNvSpPr>
            <a:spLocks noGrp="1"/>
          </p:cNvSpPr>
          <p:nvPr>
            <p:ph type="title"/>
          </p:nvPr>
        </p:nvSpPr>
        <p:spPr/>
        <p:txBody>
          <a:bodyPr/>
          <a:lstStyle/>
          <a:p>
            <a:r>
              <a:rPr lang="zh-CN" altLang="en-US" dirty="0"/>
              <a:t>烟风洞视频</a:t>
            </a:r>
          </a:p>
        </p:txBody>
      </p:sp>
      <p:sp>
        <p:nvSpPr>
          <p:cNvPr id="3" name="灯片编号占位符 2">
            <a:extLst>
              <a:ext uri="{FF2B5EF4-FFF2-40B4-BE49-F238E27FC236}">
                <a16:creationId xmlns:a16="http://schemas.microsoft.com/office/drawing/2014/main" xmlns="" id="{743162EE-B7FE-4114-A8ED-6D499193DF29}"/>
              </a:ext>
            </a:extLst>
          </p:cNvPr>
          <p:cNvSpPr>
            <a:spLocks noGrp="1"/>
          </p:cNvSpPr>
          <p:nvPr>
            <p:ph type="sldNum" sz="quarter" idx="10"/>
          </p:nvPr>
        </p:nvSpPr>
        <p:spPr/>
        <p:txBody>
          <a:bodyPr/>
          <a:lstStyle/>
          <a:p>
            <a:pPr>
              <a:defRPr/>
            </a:pPr>
            <a:fld id="{929FF430-0200-4505-B7FD-EB8584579D93}" type="slidenum">
              <a:rPr lang="en-US" altLang="zh-CN" smtClean="0"/>
              <a:pPr>
                <a:defRPr/>
              </a:pPr>
              <a:t>13</a:t>
            </a:fld>
            <a:endParaRPr lang="zh-CN" altLang="en-US"/>
          </a:p>
        </p:txBody>
      </p:sp>
    </p:spTree>
    <p:extLst>
      <p:ext uri="{BB962C8B-B14F-4D97-AF65-F5344CB8AC3E}">
        <p14:creationId xmlns:p14="http://schemas.microsoft.com/office/powerpoint/2010/main" val="651440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E7123A7-9A90-4C31-95F2-68D3EE5191ED}"/>
              </a:ext>
            </a:extLst>
          </p:cNvPr>
          <p:cNvSpPr>
            <a:spLocks noGrp="1"/>
          </p:cNvSpPr>
          <p:nvPr>
            <p:ph type="title"/>
          </p:nvPr>
        </p:nvSpPr>
        <p:spPr/>
        <p:txBody>
          <a:bodyPr/>
          <a:lstStyle/>
          <a:p>
            <a:r>
              <a:rPr lang="en-US" altLang="zh-CN" dirty="0"/>
              <a:t>CFD</a:t>
            </a:r>
            <a:r>
              <a:rPr lang="zh-CN" altLang="en-US" dirty="0"/>
              <a:t>流线与迹线视频</a:t>
            </a:r>
          </a:p>
        </p:txBody>
      </p:sp>
      <p:sp>
        <p:nvSpPr>
          <p:cNvPr id="3" name="灯片编号占位符 2">
            <a:extLst>
              <a:ext uri="{FF2B5EF4-FFF2-40B4-BE49-F238E27FC236}">
                <a16:creationId xmlns:a16="http://schemas.microsoft.com/office/drawing/2014/main" xmlns="" id="{7AF384B3-C635-4EA8-979A-B930CD48B64D}"/>
              </a:ext>
            </a:extLst>
          </p:cNvPr>
          <p:cNvSpPr>
            <a:spLocks noGrp="1"/>
          </p:cNvSpPr>
          <p:nvPr>
            <p:ph type="sldNum" sz="quarter" idx="10"/>
          </p:nvPr>
        </p:nvSpPr>
        <p:spPr/>
        <p:txBody>
          <a:bodyPr/>
          <a:lstStyle/>
          <a:p>
            <a:pPr>
              <a:defRPr/>
            </a:pPr>
            <a:fld id="{929FF430-0200-4505-B7FD-EB8584579D93}" type="slidenum">
              <a:rPr lang="en-US" altLang="zh-CN" smtClean="0"/>
              <a:pPr>
                <a:defRPr/>
              </a:pPr>
              <a:t>14</a:t>
            </a:fld>
            <a:endParaRPr lang="zh-CN" altLang="en-US"/>
          </a:p>
        </p:txBody>
      </p:sp>
    </p:spTree>
    <p:extLst>
      <p:ext uri="{BB962C8B-B14F-4D97-AF65-F5344CB8AC3E}">
        <p14:creationId xmlns:p14="http://schemas.microsoft.com/office/powerpoint/2010/main" val="3297774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7173" name="灯片编号占位符 10"/>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71B97CC6-A5B8-421C-9369-81787FAF771A}" type="slidenum">
              <a:rPr lang="en-US" altLang="zh-CN" sz="2800">
                <a:latin typeface="Calibri" pitchFamily="34" charset="0"/>
              </a:rPr>
              <a:pPr algn="r"/>
              <a:t>15</a:t>
            </a:fld>
            <a:endParaRPr lang="en-US" altLang="zh-CN" sz="2800">
              <a:latin typeface="Calibri" pitchFamily="34" charset="0"/>
            </a:endParaRPr>
          </a:p>
        </p:txBody>
      </p:sp>
      <p:sp>
        <p:nvSpPr>
          <p:cNvPr id="7174" name="Rectangle 11"/>
          <p:cNvSpPr>
            <a:spLocks noChangeArrowheads="1"/>
          </p:cNvSpPr>
          <p:nvPr/>
        </p:nvSpPr>
        <p:spPr bwMode="auto">
          <a:xfrm>
            <a:off x="6372225" y="1536700"/>
            <a:ext cx="752475" cy="431800"/>
          </a:xfrm>
          <a:prstGeom prst="rect">
            <a:avLst/>
          </a:prstGeom>
          <a:solidFill>
            <a:srgbClr val="CC99FF"/>
          </a:solidFill>
          <a:ln w="9525">
            <a:noFill/>
            <a:miter lim="800000"/>
            <a:headEnd/>
            <a:tailEnd/>
          </a:ln>
        </p:spPr>
        <p:txBody>
          <a:bodyPr wrap="none" anchor="ctr">
            <a:spAutoFit/>
          </a:bodyPr>
          <a:lstStyle/>
          <a:p>
            <a:pPr eaLnBrk="1" hangingPunct="1"/>
            <a:r>
              <a:rPr lang="zh-CN" altLang="en-US" sz="2200" b="1">
                <a:cs typeface="Times New Roman" pitchFamily="18" charset="0"/>
              </a:rPr>
              <a:t>流线</a:t>
            </a:r>
            <a:endParaRPr lang="zh-CN" altLang="en-US" sz="2200" b="1">
              <a:latin typeface="Arial" pitchFamily="34" charset="0"/>
            </a:endParaRPr>
          </a:p>
        </p:txBody>
      </p:sp>
      <p:sp>
        <p:nvSpPr>
          <p:cNvPr id="7175" name="Rectangle 12"/>
          <p:cNvSpPr>
            <a:spLocks noChangeArrowheads="1"/>
          </p:cNvSpPr>
          <p:nvPr/>
        </p:nvSpPr>
        <p:spPr bwMode="auto">
          <a:xfrm>
            <a:off x="5111750" y="2038350"/>
            <a:ext cx="3886200" cy="869950"/>
          </a:xfrm>
          <a:prstGeom prst="rect">
            <a:avLst/>
          </a:prstGeom>
          <a:solidFill>
            <a:srgbClr val="FF99CC"/>
          </a:solidFill>
          <a:ln w="9525">
            <a:noFill/>
            <a:miter lim="800000"/>
            <a:headEnd/>
            <a:tailEnd/>
          </a:ln>
        </p:spPr>
        <p:txBody>
          <a:bodyPr anchor="ctr">
            <a:spAutoFit/>
          </a:bodyPr>
          <a:lstStyle/>
          <a:p>
            <a:pPr eaLnBrk="1" hangingPunct="1">
              <a:lnSpc>
                <a:spcPct val="135000"/>
              </a:lnSpc>
            </a:pPr>
            <a:r>
              <a:rPr lang="zh-CN" altLang="en-US" sz="2000" b="1">
                <a:solidFill>
                  <a:srgbClr val="000000"/>
                </a:solidFill>
                <a:latin typeface="Tahoma" pitchFamily="34" charset="0"/>
              </a:rPr>
              <a:t>各点的流体质点速度与曲线在该点的切线重合的空间曲线</a:t>
            </a:r>
          </a:p>
        </p:txBody>
      </p:sp>
      <p:pic>
        <p:nvPicPr>
          <p:cNvPr id="7176" name="Picture 13" descr="2-3"/>
          <p:cNvPicPr>
            <a:picLocks noChangeAspect="1" noChangeArrowheads="1"/>
          </p:cNvPicPr>
          <p:nvPr/>
        </p:nvPicPr>
        <p:blipFill>
          <a:blip r:embed="rId3" cstate="print"/>
          <a:srcRect/>
          <a:stretch>
            <a:fillRect/>
          </a:stretch>
        </p:blipFill>
        <p:spPr bwMode="auto">
          <a:xfrm>
            <a:off x="304800" y="2133600"/>
            <a:ext cx="4343400" cy="3124200"/>
          </a:xfrm>
          <a:prstGeom prst="rect">
            <a:avLst/>
          </a:prstGeom>
          <a:noFill/>
          <a:ln w="9525">
            <a:noFill/>
            <a:miter lim="800000"/>
            <a:headEnd/>
            <a:tailEnd/>
          </a:ln>
        </p:spPr>
      </p:pic>
      <p:graphicFrame>
        <p:nvGraphicFramePr>
          <p:cNvPr id="119822" name="Object 14"/>
          <p:cNvGraphicFramePr>
            <a:graphicFrameLocks noChangeAspect="1"/>
          </p:cNvGraphicFramePr>
          <p:nvPr/>
        </p:nvGraphicFramePr>
        <p:xfrm>
          <a:off x="5219700" y="3141663"/>
          <a:ext cx="1905000" cy="1968500"/>
        </p:xfrm>
        <a:graphic>
          <a:graphicData uri="http://schemas.openxmlformats.org/presentationml/2006/ole">
            <mc:AlternateContent xmlns:mc="http://schemas.openxmlformats.org/markup-compatibility/2006">
              <mc:Choice xmlns:v="urn:schemas-microsoft-com:vml" Requires="v">
                <p:oleObj spid="_x0000_s7222" name="Equation" r:id="rId4" imgW="1257120" imgH="1295280" progId="Equation.DSMT4">
                  <p:embed/>
                </p:oleObj>
              </mc:Choice>
              <mc:Fallback>
                <p:oleObj name="Equation" r:id="rId4" imgW="1257120" imgH="129528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3141663"/>
                        <a:ext cx="1905000" cy="1968500"/>
                      </a:xfrm>
                      <a:prstGeom prst="rect">
                        <a:avLst/>
                      </a:prstGeom>
                      <a:solidFill>
                        <a:schemeClr val="accent2"/>
                      </a:solidFill>
                    </p:spPr>
                  </p:pic>
                </p:oleObj>
              </mc:Fallback>
            </mc:AlternateContent>
          </a:graphicData>
        </a:graphic>
      </p:graphicFrame>
      <p:sp>
        <p:nvSpPr>
          <p:cNvPr id="119824" name="Rectangle 16"/>
          <p:cNvSpPr>
            <a:spLocks noChangeArrowheads="1"/>
          </p:cNvSpPr>
          <p:nvPr/>
        </p:nvSpPr>
        <p:spPr bwMode="auto">
          <a:xfrm>
            <a:off x="857250" y="5562600"/>
            <a:ext cx="2614613" cy="430213"/>
          </a:xfrm>
          <a:prstGeom prst="rect">
            <a:avLst/>
          </a:prstGeom>
          <a:solidFill>
            <a:srgbClr val="FF9900"/>
          </a:solidFill>
          <a:ln w="9525" algn="ctr">
            <a:noFill/>
            <a:miter lim="800000"/>
            <a:headEnd/>
            <a:tailEnd/>
          </a:ln>
        </p:spPr>
        <p:txBody>
          <a:bodyPr anchor="ctr">
            <a:spAutoFit/>
          </a:bodyPr>
          <a:lstStyle/>
          <a:p>
            <a:pPr eaLnBrk="1" hangingPunct="1"/>
            <a:r>
              <a:rPr lang="zh-CN" altLang="en-US" sz="2200" b="1">
                <a:latin typeface="宋体" pitchFamily="2" charset="-122"/>
              </a:rPr>
              <a:t>流线的微分方程 </a:t>
            </a:r>
          </a:p>
        </p:txBody>
      </p:sp>
      <p:graphicFrame>
        <p:nvGraphicFramePr>
          <p:cNvPr id="119825" name="Object 7"/>
          <p:cNvGraphicFramePr>
            <a:graphicFrameLocks noChangeAspect="1"/>
          </p:cNvGraphicFramePr>
          <p:nvPr/>
        </p:nvGraphicFramePr>
        <p:xfrm>
          <a:off x="4492625" y="5408613"/>
          <a:ext cx="1484313" cy="731837"/>
        </p:xfrm>
        <a:graphic>
          <a:graphicData uri="http://schemas.openxmlformats.org/presentationml/2006/ole">
            <mc:AlternateContent xmlns:mc="http://schemas.openxmlformats.org/markup-compatibility/2006">
              <mc:Choice xmlns:v="urn:schemas-microsoft-com:vml" Requires="v">
                <p:oleObj spid="_x0000_s7223" r:id="rId6" imgW="863225" imgH="444307" progId="Equation.DSMT4">
                  <p:embed/>
                </p:oleObj>
              </mc:Choice>
              <mc:Fallback>
                <p:oleObj r:id="rId6" imgW="863225" imgH="444307"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2625" y="5408613"/>
                        <a:ext cx="1484313" cy="73183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 name="矩形 9"/>
          <p:cNvSpPr>
            <a:spLocks noChangeArrowheads="1"/>
          </p:cNvSpPr>
          <p:nvPr/>
        </p:nvSpPr>
        <p:spPr bwMode="auto">
          <a:xfrm>
            <a:off x="4213225" y="5373688"/>
            <a:ext cx="1935163" cy="819150"/>
          </a:xfrm>
          <a:prstGeom prst="rect">
            <a:avLst/>
          </a:prstGeom>
          <a:noFill/>
          <a:ln w="19050" algn="ctr">
            <a:solidFill>
              <a:srgbClr val="FF0000"/>
            </a:solidFill>
            <a:round/>
            <a:headEnd/>
            <a:tailEnd/>
          </a:ln>
        </p:spPr>
        <p:txBody>
          <a:bodyPr/>
          <a:lstStyle/>
          <a:p>
            <a:endParaRPr lang="zh-CN" altLang="en-US"/>
          </a:p>
        </p:txBody>
      </p:sp>
      <p:sp>
        <p:nvSpPr>
          <p:cNvPr id="12" name="灯片编号占位符 11"/>
          <p:cNvSpPr>
            <a:spLocks noGrp="1"/>
          </p:cNvSpPr>
          <p:nvPr>
            <p:ph type="sldNum" sz="quarter" idx="10"/>
          </p:nvPr>
        </p:nvSpPr>
        <p:spPr/>
        <p:txBody>
          <a:bodyPr/>
          <a:lstStyle/>
          <a:p>
            <a:pPr>
              <a:defRPr/>
            </a:pPr>
            <a:fld id="{CE8205AF-6A61-451E-A0C4-F0F65FCEFBC1}" type="slidenum">
              <a:rPr/>
              <a:pPr>
                <a:defRPr/>
              </a:pPr>
              <a:t>15</a:t>
            </a:fld>
            <a:endParaRPr lang="en-US" altLang="zh-CN"/>
          </a:p>
        </p:txBody>
      </p:sp>
      <p:sp>
        <p:nvSpPr>
          <p:cNvPr id="13" name="Rectangle 4"/>
          <p:cNvSpPr>
            <a:spLocks noChangeArrowheads="1"/>
          </p:cNvSpPr>
          <p:nvPr/>
        </p:nvSpPr>
        <p:spPr bwMode="auto">
          <a:xfrm>
            <a:off x="0" y="8350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流线</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1" presetClass="entr" presetSubtype="0" fill="hold" nodeType="withEffect">
                                  <p:stCondLst>
                                    <p:cond delay="0"/>
                                  </p:stCondLst>
                                  <p:childTnLst>
                                    <p:set>
                                      <p:cBhvr>
                                        <p:cTn id="17" dur="1" fill="hold">
                                          <p:stCondLst>
                                            <p:cond delay="0"/>
                                          </p:stCondLst>
                                        </p:cTn>
                                        <p:tgtEl>
                                          <p:spTgt spid="119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4"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11113" y="1604963"/>
            <a:ext cx="8305800" cy="431800"/>
          </a:xfrm>
          <a:prstGeom prst="rect">
            <a:avLst/>
          </a:prstGeom>
          <a:noFill/>
          <a:ln w="9525">
            <a:noFill/>
            <a:miter lim="800000"/>
            <a:headEnd/>
            <a:tailEnd/>
          </a:ln>
        </p:spPr>
        <p:txBody>
          <a:bodyPr anchor="ctr">
            <a:spAutoFit/>
          </a:bodyPr>
          <a:lstStyle/>
          <a:p>
            <a:pPr eaLnBrk="1" hangingPunct="1"/>
            <a:r>
              <a:rPr lang="zh-CN" altLang="en-US" sz="2200" b="1">
                <a:cs typeface="Times New Roman" pitchFamily="18" charset="0"/>
              </a:rPr>
              <a:t>（</a:t>
            </a:r>
            <a:r>
              <a:rPr lang="en-US" altLang="zh-CN" sz="2200" b="1">
                <a:cs typeface="Times New Roman" pitchFamily="18" charset="0"/>
              </a:rPr>
              <a:t>1</a:t>
            </a:r>
            <a:r>
              <a:rPr lang="zh-CN" altLang="en-US" sz="2200" b="1">
                <a:cs typeface="Times New Roman" pitchFamily="18" charset="0"/>
              </a:rPr>
              <a:t>）流线形状在定常流场中不随时间变化</a:t>
            </a:r>
            <a:endParaRPr lang="zh-CN" altLang="en-US" sz="2200" b="1">
              <a:latin typeface="Arial" pitchFamily="34" charset="0"/>
              <a:cs typeface="Times New Roman" pitchFamily="18" charset="0"/>
            </a:endParaRPr>
          </a:p>
        </p:txBody>
      </p:sp>
      <p:sp>
        <p:nvSpPr>
          <p:cNvPr id="67587" name="Rectangle 3"/>
          <p:cNvSpPr>
            <a:spLocks noChangeArrowheads="1"/>
          </p:cNvSpPr>
          <p:nvPr/>
        </p:nvSpPr>
        <p:spPr bwMode="auto">
          <a:xfrm>
            <a:off x="0" y="2133600"/>
            <a:ext cx="9431338" cy="430213"/>
          </a:xfrm>
          <a:prstGeom prst="rect">
            <a:avLst/>
          </a:prstGeom>
          <a:noFill/>
          <a:ln w="9525">
            <a:noFill/>
            <a:miter lim="800000"/>
            <a:headEnd/>
            <a:tailEnd/>
          </a:ln>
        </p:spPr>
        <p:txBody>
          <a:bodyPr anchor="ctr">
            <a:spAutoFit/>
          </a:bodyPr>
          <a:lstStyle/>
          <a:p>
            <a:pPr eaLnBrk="1" hangingPunct="1"/>
            <a:r>
              <a:rPr lang="zh-CN" altLang="en-US" sz="2200" b="1"/>
              <a:t>（</a:t>
            </a:r>
            <a:r>
              <a:rPr lang="en-US" altLang="zh-CN" sz="2200" b="1"/>
              <a:t>2</a:t>
            </a:r>
            <a:r>
              <a:rPr lang="zh-CN" altLang="en-US" sz="2200" b="1"/>
              <a:t>）</a:t>
            </a:r>
            <a:r>
              <a:rPr lang="zh-CN" altLang="en-US" sz="2200" b="1">
                <a:latin typeface="Tahoma" pitchFamily="34" charset="0"/>
              </a:rPr>
              <a:t>定常流场中经过某一点的流线和经过该点的迹线重合．</a:t>
            </a:r>
          </a:p>
        </p:txBody>
      </p:sp>
      <p:sp>
        <p:nvSpPr>
          <p:cNvPr id="67588" name="Rectangle 4"/>
          <p:cNvSpPr>
            <a:spLocks noChangeArrowheads="1"/>
          </p:cNvSpPr>
          <p:nvPr/>
        </p:nvSpPr>
        <p:spPr bwMode="auto">
          <a:xfrm>
            <a:off x="-88900" y="2636838"/>
            <a:ext cx="8153400" cy="430212"/>
          </a:xfrm>
          <a:prstGeom prst="rect">
            <a:avLst/>
          </a:prstGeom>
          <a:noFill/>
          <a:ln w="9525">
            <a:noFill/>
            <a:miter lim="800000"/>
            <a:headEnd/>
            <a:tailEnd/>
          </a:ln>
        </p:spPr>
        <p:txBody>
          <a:bodyPr anchor="ctr">
            <a:spAutoFit/>
          </a:bodyPr>
          <a:lstStyle/>
          <a:p>
            <a:pPr eaLnBrk="1" hangingPunct="1"/>
            <a:r>
              <a:rPr lang="zh-CN" altLang="en-US" sz="2200">
                <a:latin typeface="Tahoma" pitchFamily="34" charset="0"/>
              </a:rPr>
              <a:t> </a:t>
            </a:r>
            <a:r>
              <a:rPr lang="zh-CN" altLang="en-US" sz="2200" b="1"/>
              <a:t>（</a:t>
            </a:r>
            <a:r>
              <a:rPr lang="en-US" altLang="zh-CN" sz="2200" b="1"/>
              <a:t>3</a:t>
            </a:r>
            <a:r>
              <a:rPr lang="zh-CN" altLang="en-US" sz="2200" b="1"/>
              <a:t>）</a:t>
            </a:r>
            <a:r>
              <a:rPr lang="zh-CN" altLang="en-US" sz="2200" b="1">
                <a:latin typeface="Tahoma" pitchFamily="34" charset="0"/>
              </a:rPr>
              <a:t>一般情况下流线不会相交。</a:t>
            </a:r>
          </a:p>
        </p:txBody>
      </p:sp>
      <p:sp>
        <p:nvSpPr>
          <p:cNvPr id="67589" name="Rectangle 5"/>
          <p:cNvSpPr>
            <a:spLocks noChangeArrowheads="1"/>
          </p:cNvSpPr>
          <p:nvPr/>
        </p:nvSpPr>
        <p:spPr bwMode="auto">
          <a:xfrm>
            <a:off x="514350" y="3263900"/>
            <a:ext cx="2587625" cy="400050"/>
          </a:xfrm>
          <a:prstGeom prst="rect">
            <a:avLst/>
          </a:prstGeom>
          <a:noFill/>
          <a:ln w="9525">
            <a:noFill/>
            <a:miter lim="800000"/>
            <a:headEnd/>
            <a:tailEnd/>
          </a:ln>
        </p:spPr>
        <p:txBody>
          <a:bodyPr wrap="none" anchor="ctr">
            <a:spAutoFit/>
          </a:bodyPr>
          <a:lstStyle/>
          <a:p>
            <a:pPr eaLnBrk="1" hangingPunct="1"/>
            <a:r>
              <a:rPr lang="zh-CN" altLang="en-US" sz="2000" b="1">
                <a:latin typeface="Tahoma" pitchFamily="34" charset="0"/>
              </a:rPr>
              <a:t>但有三种情况例外：</a:t>
            </a:r>
            <a:r>
              <a:rPr lang="zh-CN" altLang="en-US" sz="2000">
                <a:latin typeface="Tahoma" pitchFamily="34" charset="0"/>
              </a:rPr>
              <a:t> </a:t>
            </a:r>
          </a:p>
        </p:txBody>
      </p:sp>
      <p:sp>
        <p:nvSpPr>
          <p:cNvPr id="67590" name="Rectangle 6">
            <a:hlinkClick r:id="rId2" action="ppaction://hlinksldjump"/>
          </p:cNvPr>
          <p:cNvSpPr>
            <a:spLocks noChangeArrowheads="1"/>
          </p:cNvSpPr>
          <p:nvPr/>
        </p:nvSpPr>
        <p:spPr bwMode="auto">
          <a:xfrm>
            <a:off x="503238" y="3717925"/>
            <a:ext cx="2751137" cy="400050"/>
          </a:xfrm>
          <a:prstGeom prst="rect">
            <a:avLst/>
          </a:prstGeom>
          <a:noFill/>
          <a:ln w="9525">
            <a:noFill/>
            <a:miter lim="800000"/>
            <a:headEnd/>
            <a:tailEnd/>
          </a:ln>
        </p:spPr>
        <p:txBody>
          <a:bodyPr wrap="none" anchor="ctr">
            <a:spAutoFit/>
          </a:bodyPr>
          <a:lstStyle/>
          <a:p>
            <a:pPr eaLnBrk="1" hangingPunct="1"/>
            <a:r>
              <a:rPr lang="en-US" altLang="zh-CN" sz="2000" b="1">
                <a:latin typeface="Tahoma" pitchFamily="34" charset="0"/>
              </a:rPr>
              <a:t>1</a:t>
            </a:r>
            <a:r>
              <a:rPr lang="zh-CN" altLang="en-US" sz="2000" b="1">
                <a:latin typeface="Tahoma" pitchFamily="34" charset="0"/>
              </a:rPr>
              <a:t>）在速度为零的点上</a:t>
            </a:r>
            <a:r>
              <a:rPr lang="zh-CN" altLang="en-US" sz="2000">
                <a:latin typeface="Tahoma" pitchFamily="34" charset="0"/>
              </a:rPr>
              <a:t> </a:t>
            </a:r>
          </a:p>
        </p:txBody>
      </p:sp>
      <p:sp>
        <p:nvSpPr>
          <p:cNvPr id="67591" name="Rectangle 7"/>
          <p:cNvSpPr>
            <a:spLocks noChangeArrowheads="1"/>
          </p:cNvSpPr>
          <p:nvPr/>
        </p:nvSpPr>
        <p:spPr bwMode="auto">
          <a:xfrm>
            <a:off x="503238" y="4751388"/>
            <a:ext cx="3009900" cy="400050"/>
          </a:xfrm>
          <a:prstGeom prst="rect">
            <a:avLst/>
          </a:prstGeom>
          <a:noFill/>
          <a:ln w="9525">
            <a:noFill/>
            <a:miter lim="800000"/>
            <a:headEnd/>
            <a:tailEnd/>
          </a:ln>
        </p:spPr>
        <p:txBody>
          <a:bodyPr wrap="none" anchor="ctr">
            <a:spAutoFit/>
          </a:bodyPr>
          <a:lstStyle/>
          <a:p>
            <a:pPr eaLnBrk="1" hangingPunct="1"/>
            <a:r>
              <a:rPr lang="en-US" altLang="zh-CN" sz="2000" b="1">
                <a:latin typeface="Tahoma" pitchFamily="34" charset="0"/>
              </a:rPr>
              <a:t>3</a:t>
            </a:r>
            <a:r>
              <a:rPr lang="zh-CN" altLang="en-US" sz="2000" b="1">
                <a:latin typeface="Tahoma" pitchFamily="34" charset="0"/>
              </a:rPr>
              <a:t>）在速度无穷大的点上</a:t>
            </a:r>
            <a:r>
              <a:rPr lang="zh-CN" altLang="en-US" sz="2000">
                <a:latin typeface="Tahoma" pitchFamily="34" charset="0"/>
              </a:rPr>
              <a:t> </a:t>
            </a:r>
          </a:p>
        </p:txBody>
      </p:sp>
      <p:sp>
        <p:nvSpPr>
          <p:cNvPr id="67592" name="Rectangle 8"/>
          <p:cNvSpPr>
            <a:spLocks noChangeArrowheads="1"/>
          </p:cNvSpPr>
          <p:nvPr/>
        </p:nvSpPr>
        <p:spPr bwMode="auto">
          <a:xfrm>
            <a:off x="503238" y="4222750"/>
            <a:ext cx="1714500" cy="400050"/>
          </a:xfrm>
          <a:prstGeom prst="rect">
            <a:avLst/>
          </a:prstGeom>
          <a:noFill/>
          <a:ln w="9525">
            <a:noFill/>
            <a:miter lim="800000"/>
            <a:headEnd/>
            <a:tailEnd/>
          </a:ln>
        </p:spPr>
        <p:txBody>
          <a:bodyPr wrap="none" anchor="ctr">
            <a:spAutoFit/>
          </a:bodyPr>
          <a:lstStyle/>
          <a:p>
            <a:pPr eaLnBrk="1" hangingPunct="1"/>
            <a:r>
              <a:rPr lang="en-US" altLang="zh-CN" sz="2000" b="1">
                <a:latin typeface="Tahoma" pitchFamily="34" charset="0"/>
              </a:rPr>
              <a:t>2</a:t>
            </a:r>
            <a:r>
              <a:rPr lang="zh-CN" altLang="en-US" sz="2000" b="1">
                <a:latin typeface="Tahoma" pitchFamily="34" charset="0"/>
              </a:rPr>
              <a:t>）流线相切 </a:t>
            </a:r>
          </a:p>
        </p:txBody>
      </p:sp>
      <p:pic>
        <p:nvPicPr>
          <p:cNvPr id="67593" name="Picture 9" descr="2-2a"/>
          <p:cNvPicPr>
            <a:picLocks noChangeAspect="1" noChangeArrowheads="1"/>
          </p:cNvPicPr>
          <p:nvPr/>
        </p:nvPicPr>
        <p:blipFill>
          <a:blip r:embed="rId3" cstate="print"/>
          <a:srcRect/>
          <a:stretch>
            <a:fillRect/>
          </a:stretch>
        </p:blipFill>
        <p:spPr bwMode="auto">
          <a:xfrm>
            <a:off x="5002213" y="3074988"/>
            <a:ext cx="3962400" cy="1722437"/>
          </a:xfrm>
          <a:prstGeom prst="rect">
            <a:avLst/>
          </a:prstGeom>
          <a:noFill/>
          <a:ln w="9525">
            <a:noFill/>
            <a:miter lim="800000"/>
            <a:headEnd/>
            <a:tailEnd/>
          </a:ln>
        </p:spPr>
      </p:pic>
      <p:sp>
        <p:nvSpPr>
          <p:cNvPr id="67594" name="Line 10"/>
          <p:cNvSpPr>
            <a:spLocks noChangeShapeType="1"/>
          </p:cNvSpPr>
          <p:nvPr/>
        </p:nvSpPr>
        <p:spPr bwMode="auto">
          <a:xfrm flipV="1">
            <a:off x="4140200" y="3789363"/>
            <a:ext cx="2209800" cy="144462"/>
          </a:xfrm>
          <a:prstGeom prst="line">
            <a:avLst/>
          </a:prstGeom>
          <a:noFill/>
          <a:ln w="9525">
            <a:solidFill>
              <a:srgbClr val="FF0000"/>
            </a:solidFill>
            <a:round/>
            <a:headEnd/>
            <a:tailEnd/>
          </a:ln>
        </p:spPr>
        <p:txBody>
          <a:bodyPr/>
          <a:lstStyle/>
          <a:p>
            <a:endParaRPr lang="zh-CN" altLang="en-US"/>
          </a:p>
        </p:txBody>
      </p:sp>
      <p:sp>
        <p:nvSpPr>
          <p:cNvPr id="67595" name="Text Box 11"/>
          <p:cNvSpPr txBox="1">
            <a:spLocks noChangeArrowheads="1"/>
          </p:cNvSpPr>
          <p:nvPr/>
        </p:nvSpPr>
        <p:spPr bwMode="auto">
          <a:xfrm>
            <a:off x="6011863" y="4648200"/>
            <a:ext cx="1289050" cy="396875"/>
          </a:xfrm>
          <a:prstGeom prst="rect">
            <a:avLst/>
          </a:prstGeom>
          <a:noFill/>
          <a:ln w="9525">
            <a:noFill/>
            <a:miter lim="800000"/>
            <a:headEnd/>
            <a:tailEnd/>
          </a:ln>
        </p:spPr>
        <p:txBody>
          <a:bodyPr>
            <a:spAutoFit/>
          </a:bodyPr>
          <a:lstStyle/>
          <a:p>
            <a:pPr eaLnBrk="1" hangingPunct="1"/>
            <a:r>
              <a:rPr lang="zh-CN" altLang="en-US" sz="2000" b="1">
                <a:latin typeface="Tahoma" pitchFamily="34" charset="0"/>
              </a:rPr>
              <a:t>驻点</a:t>
            </a:r>
          </a:p>
        </p:txBody>
      </p:sp>
      <p:sp>
        <p:nvSpPr>
          <p:cNvPr id="67596" name="Line 12"/>
          <p:cNvSpPr>
            <a:spLocks noChangeShapeType="1"/>
          </p:cNvSpPr>
          <p:nvPr/>
        </p:nvSpPr>
        <p:spPr bwMode="auto">
          <a:xfrm flipV="1">
            <a:off x="2994025" y="4221163"/>
            <a:ext cx="5184775" cy="287337"/>
          </a:xfrm>
          <a:prstGeom prst="line">
            <a:avLst/>
          </a:prstGeom>
          <a:noFill/>
          <a:ln w="9525">
            <a:solidFill>
              <a:srgbClr val="FF0000"/>
            </a:solidFill>
            <a:round/>
            <a:headEnd/>
            <a:tailEnd/>
          </a:ln>
        </p:spPr>
        <p:txBody>
          <a:bodyPr/>
          <a:lstStyle/>
          <a:p>
            <a:endParaRPr lang="zh-CN" altLang="en-US"/>
          </a:p>
        </p:txBody>
      </p:sp>
      <p:pic>
        <p:nvPicPr>
          <p:cNvPr id="67597" name="Picture 13" descr="2-2b"/>
          <p:cNvPicPr>
            <a:picLocks noChangeAspect="1" noChangeArrowheads="1"/>
          </p:cNvPicPr>
          <p:nvPr/>
        </p:nvPicPr>
        <p:blipFill>
          <a:blip r:embed="rId4" cstate="print"/>
          <a:srcRect/>
          <a:stretch>
            <a:fillRect/>
          </a:stretch>
        </p:blipFill>
        <p:spPr bwMode="auto">
          <a:xfrm>
            <a:off x="5292725" y="2781300"/>
            <a:ext cx="2400300" cy="2400300"/>
          </a:xfrm>
          <a:prstGeom prst="rect">
            <a:avLst/>
          </a:prstGeom>
          <a:noFill/>
          <a:ln w="9525">
            <a:noFill/>
            <a:miter lim="800000"/>
            <a:headEnd/>
            <a:tailEnd/>
          </a:ln>
        </p:spPr>
      </p:pic>
      <p:sp>
        <p:nvSpPr>
          <p:cNvPr id="67598" name="Text Box 14"/>
          <p:cNvSpPr txBox="1">
            <a:spLocks noChangeArrowheads="1"/>
          </p:cNvSpPr>
          <p:nvPr/>
        </p:nvSpPr>
        <p:spPr bwMode="auto">
          <a:xfrm>
            <a:off x="5076825" y="5265738"/>
            <a:ext cx="3455988" cy="366712"/>
          </a:xfrm>
          <a:prstGeom prst="rect">
            <a:avLst/>
          </a:prstGeom>
          <a:noFill/>
          <a:ln w="9525">
            <a:noFill/>
            <a:miter lim="800000"/>
            <a:headEnd/>
            <a:tailEnd/>
          </a:ln>
        </p:spPr>
        <p:txBody>
          <a:bodyPr>
            <a:spAutoFit/>
          </a:bodyPr>
          <a:lstStyle/>
          <a:p>
            <a:pPr eaLnBrk="1" hangingPunct="1"/>
            <a:r>
              <a:rPr lang="zh-CN" altLang="en-US" b="1">
                <a:latin typeface="Tahoma" pitchFamily="34" charset="0"/>
              </a:rPr>
              <a:t>上下速度不等，但在</a:t>
            </a:r>
            <a:r>
              <a:rPr lang="en-US" altLang="zh-CN" b="1">
                <a:latin typeface="Tahoma" pitchFamily="34" charset="0"/>
              </a:rPr>
              <a:t>B</a:t>
            </a:r>
            <a:r>
              <a:rPr lang="zh-CN" altLang="en-US" b="1">
                <a:latin typeface="Tahoma" pitchFamily="34" charset="0"/>
              </a:rPr>
              <a:t>点相切</a:t>
            </a:r>
          </a:p>
        </p:txBody>
      </p:sp>
      <p:sp>
        <p:nvSpPr>
          <p:cNvPr id="67599" name="Line 15"/>
          <p:cNvSpPr>
            <a:spLocks noChangeShapeType="1"/>
          </p:cNvSpPr>
          <p:nvPr/>
        </p:nvSpPr>
        <p:spPr bwMode="auto">
          <a:xfrm flipV="1">
            <a:off x="3995738" y="4076700"/>
            <a:ext cx="2232025" cy="865188"/>
          </a:xfrm>
          <a:prstGeom prst="line">
            <a:avLst/>
          </a:prstGeom>
          <a:noFill/>
          <a:ln w="9525">
            <a:solidFill>
              <a:srgbClr val="FF0000"/>
            </a:solidFill>
            <a:round/>
            <a:headEnd/>
            <a:tailEnd/>
          </a:ln>
        </p:spPr>
        <p:txBody>
          <a:bodyPr/>
          <a:lstStyle/>
          <a:p>
            <a:endParaRPr lang="zh-CN" altLang="en-US"/>
          </a:p>
        </p:txBody>
      </p:sp>
      <p:sp>
        <p:nvSpPr>
          <p:cNvPr id="67600" name="Text Box 16"/>
          <p:cNvSpPr txBox="1">
            <a:spLocks noChangeArrowheads="1"/>
          </p:cNvSpPr>
          <p:nvPr/>
        </p:nvSpPr>
        <p:spPr bwMode="auto">
          <a:xfrm>
            <a:off x="5076825" y="4868863"/>
            <a:ext cx="3816350" cy="369887"/>
          </a:xfrm>
          <a:prstGeom prst="rect">
            <a:avLst/>
          </a:prstGeom>
          <a:noFill/>
          <a:ln w="9525">
            <a:noFill/>
            <a:miter lim="800000"/>
            <a:headEnd/>
            <a:tailEnd/>
          </a:ln>
        </p:spPr>
        <p:txBody>
          <a:bodyPr>
            <a:spAutoFit/>
          </a:bodyPr>
          <a:lstStyle/>
          <a:p>
            <a:pPr eaLnBrk="1" hangingPunct="1"/>
            <a:r>
              <a:rPr lang="en-US" altLang="zh-CN" b="1">
                <a:latin typeface="Tahoma" pitchFamily="34" charset="0"/>
              </a:rPr>
              <a:t>O</a:t>
            </a:r>
            <a:r>
              <a:rPr lang="zh-CN" altLang="en-US" b="1">
                <a:latin typeface="Tahoma" pitchFamily="34" charset="0"/>
              </a:rPr>
              <a:t>点速度无穷大，流线相交</a:t>
            </a:r>
          </a:p>
        </p:txBody>
      </p:sp>
      <p:sp>
        <p:nvSpPr>
          <p:cNvPr id="67602" name="Rectangle 18"/>
          <p:cNvSpPr>
            <a:spLocks noChangeArrowheads="1"/>
          </p:cNvSpPr>
          <p:nvPr/>
        </p:nvSpPr>
        <p:spPr bwMode="auto">
          <a:xfrm>
            <a:off x="0" y="5673725"/>
            <a:ext cx="8382000" cy="431800"/>
          </a:xfrm>
          <a:prstGeom prst="rect">
            <a:avLst/>
          </a:prstGeom>
          <a:noFill/>
          <a:ln w="9525">
            <a:noFill/>
            <a:miter lim="800000"/>
            <a:headEnd/>
            <a:tailEnd/>
          </a:ln>
        </p:spPr>
        <p:txBody>
          <a:bodyPr anchor="ctr">
            <a:spAutoFit/>
          </a:bodyPr>
          <a:lstStyle/>
          <a:p>
            <a:pPr eaLnBrk="1" hangingPunct="1"/>
            <a:r>
              <a:rPr lang="zh-CN" altLang="en-US" sz="2200">
                <a:cs typeface="Times New Roman" pitchFamily="18" charset="0"/>
              </a:rPr>
              <a:t> </a:t>
            </a:r>
            <a:r>
              <a:rPr lang="zh-CN" altLang="en-US" sz="2200" b="1">
                <a:cs typeface="Times New Roman" pitchFamily="18" charset="0"/>
              </a:rPr>
              <a:t>（</a:t>
            </a:r>
            <a:r>
              <a:rPr lang="en-US" altLang="zh-CN" sz="2200" b="1">
                <a:cs typeface="Times New Roman" pitchFamily="18" charset="0"/>
              </a:rPr>
              <a:t>4</a:t>
            </a:r>
            <a:r>
              <a:rPr lang="zh-CN" altLang="en-US" sz="2200" b="1">
                <a:cs typeface="Times New Roman" pitchFamily="18" charset="0"/>
              </a:rPr>
              <a:t>）流场中所有流线的集合称流线谱或简称流谱。</a:t>
            </a:r>
            <a:endParaRPr lang="zh-CN" altLang="en-US" sz="2200" b="1">
              <a:latin typeface="Arial" pitchFamily="34" charset="0"/>
              <a:cs typeface="Times New Roman" pitchFamily="18" charset="0"/>
            </a:endParaRPr>
          </a:p>
        </p:txBody>
      </p:sp>
      <p:sp>
        <p:nvSpPr>
          <p:cNvPr id="83986"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74772" name="灯片编号占位符 20"/>
          <p:cNvSpPr>
            <a:spLocks noGrp="1"/>
          </p:cNvSpPr>
          <p:nvPr>
            <p:ph type="sldNum" sz="quarter" idx="10"/>
          </p:nvPr>
        </p:nvSpPr>
        <p:spPr bwMode="auto">
          <a:ln>
            <a:miter lim="800000"/>
            <a:headEnd/>
            <a:tailEnd/>
          </a:ln>
        </p:spPr>
        <p:txBody>
          <a:bodyPr/>
          <a:lstStyle/>
          <a:p>
            <a:pPr>
              <a:defRPr/>
            </a:pPr>
            <a:fld id="{A4F68FC3-DA7B-4DEA-9B76-9885840BB760}" type="slidenum">
              <a:rPr lang="en-US" altLang="zh-CN"/>
              <a:pPr>
                <a:defRPr/>
              </a:pPr>
              <a:t>16</a:t>
            </a:fld>
            <a:endParaRPr lang="en-US" altLang="zh-CN"/>
          </a:p>
        </p:txBody>
      </p:sp>
      <p:sp>
        <p:nvSpPr>
          <p:cNvPr id="21" name="Rectangle 4"/>
          <p:cNvSpPr>
            <a:spLocks noChangeArrowheads="1"/>
          </p:cNvSpPr>
          <p:nvPr/>
        </p:nvSpPr>
        <p:spPr bwMode="auto">
          <a:xfrm>
            <a:off x="0" y="8350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diamond(in)">
                                      <p:cBhvr>
                                        <p:cTn id="7" dur="2000"/>
                                        <p:tgtEl>
                                          <p:spTgt spid="67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758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758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7589"/>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7590"/>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7593"/>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759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7595"/>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xit" presetSubtype="16" fill="hold" grpId="1" nodeType="clickEffect">
                                  <p:stCondLst>
                                    <p:cond delay="0"/>
                                  </p:stCondLst>
                                  <p:childTnLst>
                                    <p:animEffect transition="out" filter="box(in)">
                                      <p:cBhvr>
                                        <p:cTn id="37" dur="500"/>
                                        <p:tgtEl>
                                          <p:spTgt spid="67594"/>
                                        </p:tgtEl>
                                      </p:cBhvr>
                                    </p:animEffect>
                                    <p:set>
                                      <p:cBhvr>
                                        <p:cTn id="38" dur="1" fill="hold">
                                          <p:stCondLst>
                                            <p:cond delay="499"/>
                                          </p:stCondLst>
                                        </p:cTn>
                                        <p:tgtEl>
                                          <p:spTgt spid="67594"/>
                                        </p:tgtEl>
                                        <p:attrNameLst>
                                          <p:attrName>style.visibility</p:attrName>
                                        </p:attrNameLst>
                                      </p:cBhvr>
                                      <p:to>
                                        <p:strVal val="hidden"/>
                                      </p:to>
                                    </p:set>
                                  </p:childTnLst>
                                </p:cTn>
                              </p:par>
                              <p:par>
                                <p:cTn id="39" presetID="4" presetClass="exit" presetSubtype="16" fill="hold" grpId="1" nodeType="withEffect">
                                  <p:stCondLst>
                                    <p:cond delay="0"/>
                                  </p:stCondLst>
                                  <p:childTnLst>
                                    <p:animEffect transition="out" filter="box(in)">
                                      <p:cBhvr>
                                        <p:cTn id="40" dur="500"/>
                                        <p:tgtEl>
                                          <p:spTgt spid="67595"/>
                                        </p:tgtEl>
                                      </p:cBhvr>
                                    </p:animEffect>
                                    <p:set>
                                      <p:cBhvr>
                                        <p:cTn id="41" dur="1" fill="hold">
                                          <p:stCondLst>
                                            <p:cond delay="499"/>
                                          </p:stCondLst>
                                        </p:cTn>
                                        <p:tgtEl>
                                          <p:spTgt spid="67595"/>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67592"/>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759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7598"/>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xit" presetSubtype="16" fill="hold" grpId="1" nodeType="clickEffect">
                                  <p:stCondLst>
                                    <p:cond delay="0"/>
                                  </p:stCondLst>
                                  <p:childTnLst>
                                    <p:animEffect transition="out" filter="box(in)">
                                      <p:cBhvr>
                                        <p:cTn id="55" dur="500"/>
                                        <p:tgtEl>
                                          <p:spTgt spid="67598"/>
                                        </p:tgtEl>
                                      </p:cBhvr>
                                    </p:animEffect>
                                    <p:set>
                                      <p:cBhvr>
                                        <p:cTn id="56" dur="1" fill="hold">
                                          <p:stCondLst>
                                            <p:cond delay="499"/>
                                          </p:stCondLst>
                                        </p:cTn>
                                        <p:tgtEl>
                                          <p:spTgt spid="67598"/>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xit" presetSubtype="16" fill="hold" grpId="1" nodeType="clickEffect">
                                  <p:stCondLst>
                                    <p:cond delay="0"/>
                                  </p:stCondLst>
                                  <p:childTnLst>
                                    <p:animEffect transition="out" filter="box(in)">
                                      <p:cBhvr>
                                        <p:cTn id="60" dur="500"/>
                                        <p:tgtEl>
                                          <p:spTgt spid="67596"/>
                                        </p:tgtEl>
                                      </p:cBhvr>
                                    </p:animEffect>
                                    <p:set>
                                      <p:cBhvr>
                                        <p:cTn id="61" dur="1" fill="hold">
                                          <p:stCondLst>
                                            <p:cond delay="499"/>
                                          </p:stCondLst>
                                        </p:cTn>
                                        <p:tgtEl>
                                          <p:spTgt spid="67596"/>
                                        </p:tgtEl>
                                        <p:attrNameLst>
                                          <p:attrName>style.visibility</p:attrName>
                                        </p:attrNameLst>
                                      </p:cBhvr>
                                      <p:to>
                                        <p:strVal val="hidden"/>
                                      </p:to>
                                    </p:set>
                                  </p:childTnLst>
                                </p:cTn>
                              </p:par>
                              <p:par>
                                <p:cTn id="62" presetID="4" presetClass="exit" presetSubtype="16" fill="hold" nodeType="withEffect">
                                  <p:stCondLst>
                                    <p:cond delay="0"/>
                                  </p:stCondLst>
                                  <p:childTnLst>
                                    <p:animEffect transition="out" filter="box(in)">
                                      <p:cBhvr>
                                        <p:cTn id="63" dur="500"/>
                                        <p:tgtEl>
                                          <p:spTgt spid="67593"/>
                                        </p:tgtEl>
                                      </p:cBhvr>
                                    </p:animEffect>
                                    <p:set>
                                      <p:cBhvr>
                                        <p:cTn id="64" dur="1" fill="hold">
                                          <p:stCondLst>
                                            <p:cond delay="499"/>
                                          </p:stCondLst>
                                        </p:cTn>
                                        <p:tgtEl>
                                          <p:spTgt spid="67593"/>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67591"/>
                                        </p:tgtEl>
                                        <p:attrNameLst>
                                          <p:attrName>style.visibility</p:attrName>
                                        </p:attrNameLst>
                                      </p:cBhvr>
                                      <p:to>
                                        <p:strVal val="visible"/>
                                      </p:to>
                                    </p:set>
                                    <p:animEffect transition="in" filter="box(in)">
                                      <p:cBhvr>
                                        <p:cTn id="69" dur="500"/>
                                        <p:tgtEl>
                                          <p:spTgt spid="6759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0"/>
                                          </p:stCondLst>
                                        </p:cTn>
                                        <p:tgtEl>
                                          <p:spTgt spid="67597"/>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67599"/>
                                        </p:tgtEl>
                                        <p:attrNameLst>
                                          <p:attrName>style.visibility</p:attrName>
                                        </p:attrNameLst>
                                      </p:cBhvr>
                                      <p:to>
                                        <p:strVal val="visible"/>
                                      </p:to>
                                    </p:set>
                                    <p:animEffect transition="in" filter="box(in)">
                                      <p:cBhvr>
                                        <p:cTn id="78" dur="500"/>
                                        <p:tgtEl>
                                          <p:spTgt spid="6759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ntr" presetSubtype="16" fill="hold" grpId="0" nodeType="clickEffect">
                                  <p:stCondLst>
                                    <p:cond delay="0"/>
                                  </p:stCondLst>
                                  <p:childTnLst>
                                    <p:set>
                                      <p:cBhvr>
                                        <p:cTn id="82" dur="1" fill="hold">
                                          <p:stCondLst>
                                            <p:cond delay="0"/>
                                          </p:stCondLst>
                                        </p:cTn>
                                        <p:tgtEl>
                                          <p:spTgt spid="67600"/>
                                        </p:tgtEl>
                                        <p:attrNameLst>
                                          <p:attrName>style.visibility</p:attrName>
                                        </p:attrNameLst>
                                      </p:cBhvr>
                                      <p:to>
                                        <p:strVal val="visible"/>
                                      </p:to>
                                    </p:set>
                                    <p:animEffect transition="in" filter="box(in)">
                                      <p:cBhvr>
                                        <p:cTn id="83" dur="500"/>
                                        <p:tgtEl>
                                          <p:spTgt spid="6760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67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87" grpId="0"/>
      <p:bldP spid="67588" grpId="0"/>
      <p:bldP spid="67589" grpId="0"/>
      <p:bldP spid="67590" grpId="0"/>
      <p:bldP spid="67591" grpId="0"/>
      <p:bldP spid="67594" grpId="0" animBg="1"/>
      <p:bldP spid="67594" grpId="1" animBg="1"/>
      <p:bldP spid="67595" grpId="0"/>
      <p:bldP spid="67595" grpId="1"/>
      <p:bldP spid="67596" grpId="0" animBg="1"/>
      <p:bldP spid="67596" grpId="1" animBg="1"/>
      <p:bldP spid="67598" grpId="0"/>
      <p:bldP spid="67598" grpId="1"/>
      <p:bldP spid="67599" grpId="0" animBg="1"/>
      <p:bldP spid="67600" grpId="0"/>
      <p:bldP spid="6760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4749800" y="1377950"/>
          <a:ext cx="831850" cy="407988"/>
        </p:xfrm>
        <a:graphic>
          <a:graphicData uri="http://schemas.openxmlformats.org/presentationml/2006/ole">
            <mc:AlternateContent xmlns:mc="http://schemas.openxmlformats.org/markup-compatibility/2006">
              <mc:Choice xmlns:v="urn:schemas-microsoft-com:vml" Requires="v">
                <p:oleObj spid="_x0000_s8338" r:id="rId3" imgW="469900" imgH="228600" progId="Equation.DSMT4">
                  <p:embed/>
                </p:oleObj>
              </mc:Choice>
              <mc:Fallback>
                <p:oleObj r:id="rId3" imgW="46990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9800" y="1377950"/>
                        <a:ext cx="831850" cy="40798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195" name="Object 3"/>
          <p:cNvGraphicFramePr>
            <a:graphicFrameLocks noChangeAspect="1"/>
          </p:cNvGraphicFramePr>
          <p:nvPr/>
        </p:nvGraphicFramePr>
        <p:xfrm>
          <a:off x="5719763" y="1355725"/>
          <a:ext cx="1084262" cy="452438"/>
        </p:xfrm>
        <a:graphic>
          <a:graphicData uri="http://schemas.openxmlformats.org/presentationml/2006/ole">
            <mc:AlternateContent xmlns:mc="http://schemas.openxmlformats.org/markup-compatibility/2006">
              <mc:Choice xmlns:v="urn:schemas-microsoft-com:vml" Requires="v">
                <p:oleObj spid="_x0000_s8339" r:id="rId5" imgW="571252" imgH="241195" progId="Equation.DSMT4">
                  <p:embed/>
                </p:oleObj>
              </mc:Choice>
              <mc:Fallback>
                <p:oleObj r:id="rId5" imgW="571252" imgH="241195"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9763" y="1355725"/>
                        <a:ext cx="1084262" cy="4524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8200" name="Rectangle 4"/>
          <p:cNvSpPr>
            <a:spLocks noChangeArrowheads="1"/>
          </p:cNvSpPr>
          <p:nvPr/>
        </p:nvSpPr>
        <p:spPr bwMode="auto">
          <a:xfrm>
            <a:off x="152400" y="1385888"/>
            <a:ext cx="4745038" cy="368300"/>
          </a:xfrm>
          <a:prstGeom prst="rect">
            <a:avLst/>
          </a:prstGeom>
          <a:noFill/>
          <a:ln w="9525">
            <a:noFill/>
            <a:miter lim="800000"/>
            <a:headEnd/>
            <a:tailEnd/>
          </a:ln>
        </p:spPr>
        <p:txBody>
          <a:bodyPr wrap="none" anchor="ctr">
            <a:spAutoFit/>
          </a:bodyPr>
          <a:lstStyle/>
          <a:p>
            <a:pPr eaLnBrk="1" hangingPunct="1"/>
            <a:r>
              <a:rPr lang="zh-CN" altLang="en-US" b="1">
                <a:solidFill>
                  <a:schemeClr val="tx2"/>
                </a:solidFill>
                <a:latin typeface="华文楷体" pitchFamily="2" charset="-122"/>
                <a:ea typeface="华文楷体" pitchFamily="2" charset="-122"/>
              </a:rPr>
              <a:t>例</a:t>
            </a:r>
            <a:r>
              <a:rPr lang="en-US" altLang="zh-CN" b="1">
                <a:solidFill>
                  <a:schemeClr val="tx2"/>
                </a:solidFill>
                <a:latin typeface="华文楷体" pitchFamily="2" charset="-122"/>
                <a:ea typeface="华文楷体" pitchFamily="2" charset="-122"/>
              </a:rPr>
              <a:t>2-1  </a:t>
            </a:r>
            <a:r>
              <a:rPr lang="zh-CN" altLang="en-US" b="1">
                <a:solidFill>
                  <a:schemeClr val="tx2"/>
                </a:solidFill>
                <a:latin typeface="华文楷体" pitchFamily="2" charset="-122"/>
                <a:ea typeface="华文楷体" pitchFamily="2" charset="-122"/>
              </a:rPr>
              <a:t>已知二维定常不可压流动的速度分布为</a:t>
            </a:r>
          </a:p>
        </p:txBody>
      </p:sp>
      <p:sp>
        <p:nvSpPr>
          <p:cNvPr id="8201" name="Rectangle 5"/>
          <p:cNvSpPr>
            <a:spLocks noChangeArrowheads="1"/>
          </p:cNvSpPr>
          <p:nvPr/>
        </p:nvSpPr>
        <p:spPr bwMode="auto">
          <a:xfrm>
            <a:off x="857250" y="1876425"/>
            <a:ext cx="6029325" cy="368300"/>
          </a:xfrm>
          <a:prstGeom prst="rect">
            <a:avLst/>
          </a:prstGeom>
          <a:noFill/>
          <a:ln w="9525">
            <a:noFill/>
            <a:miter lim="800000"/>
            <a:headEnd/>
            <a:tailEnd/>
          </a:ln>
        </p:spPr>
        <p:txBody>
          <a:bodyPr anchor="ctr">
            <a:spAutoFit/>
          </a:bodyPr>
          <a:lstStyle/>
          <a:p>
            <a:pPr eaLnBrk="1" hangingPunct="1"/>
            <a:r>
              <a:rPr lang="en-US" altLang="zh-CN" b="1" i="1">
                <a:solidFill>
                  <a:schemeClr val="tx2"/>
                </a:solidFill>
                <a:ea typeface="华文楷体" pitchFamily="2" charset="-122"/>
              </a:rPr>
              <a:t>a</a:t>
            </a:r>
            <a:r>
              <a:rPr lang="zh-CN" altLang="en-US" b="1">
                <a:solidFill>
                  <a:schemeClr val="tx2"/>
                </a:solidFill>
                <a:latin typeface="华文楷体" pitchFamily="2" charset="-122"/>
                <a:ea typeface="华文楷体" pitchFamily="2" charset="-122"/>
              </a:rPr>
              <a:t>为常数。求通过点</a:t>
            </a:r>
            <a:r>
              <a:rPr lang="en-US" altLang="zh-CN" b="1" i="1">
                <a:solidFill>
                  <a:schemeClr val="tx2"/>
                </a:solidFill>
                <a:ea typeface="华文楷体" pitchFamily="2" charset="-122"/>
              </a:rPr>
              <a:t>P</a:t>
            </a:r>
            <a:r>
              <a:rPr lang="en-US" altLang="zh-CN" b="1">
                <a:solidFill>
                  <a:schemeClr val="tx2"/>
                </a:solidFill>
                <a:latin typeface="华文楷体" pitchFamily="2" charset="-122"/>
                <a:ea typeface="华文楷体" pitchFamily="2" charset="-122"/>
              </a:rPr>
              <a:t>(2</a:t>
            </a:r>
            <a:r>
              <a:rPr lang="zh-CN" altLang="en-US" b="1">
                <a:solidFill>
                  <a:schemeClr val="tx2"/>
                </a:solidFill>
                <a:latin typeface="华文楷体" pitchFamily="2" charset="-122"/>
                <a:ea typeface="华文楷体" pitchFamily="2" charset="-122"/>
              </a:rPr>
              <a:t>，</a:t>
            </a:r>
            <a:r>
              <a:rPr lang="en-US" altLang="zh-CN" b="1">
                <a:solidFill>
                  <a:schemeClr val="tx2"/>
                </a:solidFill>
                <a:latin typeface="华文楷体" pitchFamily="2" charset="-122"/>
                <a:ea typeface="华文楷体" pitchFamily="2" charset="-122"/>
              </a:rPr>
              <a:t>1)</a:t>
            </a:r>
            <a:r>
              <a:rPr lang="zh-CN" altLang="en-US" b="1">
                <a:solidFill>
                  <a:schemeClr val="tx2"/>
                </a:solidFill>
                <a:latin typeface="华文楷体" pitchFamily="2" charset="-122"/>
                <a:ea typeface="华文楷体" pitchFamily="2" charset="-122"/>
              </a:rPr>
              <a:t>的流线方程。</a:t>
            </a:r>
          </a:p>
        </p:txBody>
      </p:sp>
      <p:sp>
        <p:nvSpPr>
          <p:cNvPr id="8202" name="Text Box 6"/>
          <p:cNvSpPr txBox="1">
            <a:spLocks noChangeArrowheads="1"/>
          </p:cNvSpPr>
          <p:nvPr/>
        </p:nvSpPr>
        <p:spPr bwMode="auto">
          <a:xfrm>
            <a:off x="5505450" y="1377950"/>
            <a:ext cx="468313" cy="430213"/>
          </a:xfrm>
          <a:prstGeom prst="rect">
            <a:avLst/>
          </a:prstGeom>
          <a:noFill/>
          <a:ln w="9525">
            <a:noFill/>
            <a:miter lim="800000"/>
            <a:headEnd/>
            <a:tailEnd/>
          </a:ln>
        </p:spPr>
        <p:txBody>
          <a:bodyPr wrap="none">
            <a:spAutoFit/>
          </a:bodyPr>
          <a:lstStyle/>
          <a:p>
            <a:pPr eaLnBrk="1" hangingPunct="1"/>
            <a:r>
              <a:rPr lang="zh-CN" altLang="en-US" sz="2200" b="1">
                <a:latin typeface="Tahoma" pitchFamily="34" charset="0"/>
              </a:rPr>
              <a:t>，</a:t>
            </a:r>
          </a:p>
        </p:txBody>
      </p:sp>
      <p:graphicFrame>
        <p:nvGraphicFramePr>
          <p:cNvPr id="68615" name="Object 7"/>
          <p:cNvGraphicFramePr>
            <a:graphicFrameLocks noChangeAspect="1"/>
          </p:cNvGraphicFramePr>
          <p:nvPr/>
        </p:nvGraphicFramePr>
        <p:xfrm>
          <a:off x="4508500" y="2386013"/>
          <a:ext cx="990600" cy="641350"/>
        </p:xfrm>
        <a:graphic>
          <a:graphicData uri="http://schemas.openxmlformats.org/presentationml/2006/ole">
            <mc:AlternateContent xmlns:mc="http://schemas.openxmlformats.org/markup-compatibility/2006">
              <mc:Choice xmlns:v="urn:schemas-microsoft-com:vml" Requires="v">
                <p:oleObj spid="_x0000_s8340" r:id="rId7" imgW="647700" imgH="419100" progId="Equation.DSMT4">
                  <p:embed/>
                </p:oleObj>
              </mc:Choice>
              <mc:Fallback>
                <p:oleObj r:id="rId7" imgW="647700" imgH="4191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8500" y="2386013"/>
                        <a:ext cx="990600" cy="6413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68616" name="Object 8"/>
          <p:cNvGraphicFramePr>
            <a:graphicFrameLocks noChangeAspect="1"/>
          </p:cNvGraphicFramePr>
          <p:nvPr/>
        </p:nvGraphicFramePr>
        <p:xfrm>
          <a:off x="2987675" y="3055938"/>
          <a:ext cx="984250" cy="361950"/>
        </p:xfrm>
        <a:graphic>
          <a:graphicData uri="http://schemas.openxmlformats.org/presentationml/2006/ole">
            <mc:AlternateContent xmlns:mc="http://schemas.openxmlformats.org/markup-compatibility/2006">
              <mc:Choice xmlns:v="urn:schemas-microsoft-com:vml" Requires="v">
                <p:oleObj spid="_x0000_s8341" r:id="rId9" imgW="622030" imgH="228501" progId="Equation.DSMT4">
                  <p:embed/>
                </p:oleObj>
              </mc:Choice>
              <mc:Fallback>
                <p:oleObj r:id="rId9" imgW="622030" imgH="228501"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675" y="3055938"/>
                        <a:ext cx="984250" cy="3619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68617" name="Object 9"/>
          <p:cNvGraphicFramePr>
            <a:graphicFrameLocks noChangeAspect="1"/>
          </p:cNvGraphicFramePr>
          <p:nvPr/>
        </p:nvGraphicFramePr>
        <p:xfrm>
          <a:off x="4787900" y="3055938"/>
          <a:ext cx="1600200" cy="403225"/>
        </p:xfrm>
        <a:graphic>
          <a:graphicData uri="http://schemas.openxmlformats.org/presentationml/2006/ole">
            <mc:AlternateContent xmlns:mc="http://schemas.openxmlformats.org/markup-compatibility/2006">
              <mc:Choice xmlns:v="urn:schemas-microsoft-com:vml" Requires="v">
                <p:oleObj spid="_x0000_s8342" r:id="rId11" imgW="863225" imgH="215806" progId="Equation.DSMT4">
                  <p:embed/>
                </p:oleObj>
              </mc:Choice>
              <mc:Fallback>
                <p:oleObj r:id="rId11" imgW="863225" imgH="215806"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7900" y="3055938"/>
                        <a:ext cx="1600200" cy="4032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68618" name="Rectangle 10"/>
          <p:cNvSpPr>
            <a:spLocks noChangeArrowheads="1"/>
          </p:cNvSpPr>
          <p:nvPr/>
        </p:nvSpPr>
        <p:spPr bwMode="auto">
          <a:xfrm>
            <a:off x="0" y="2384425"/>
            <a:ext cx="3171825" cy="396875"/>
          </a:xfrm>
          <a:prstGeom prst="rect">
            <a:avLst/>
          </a:prstGeom>
          <a:noFill/>
          <a:ln w="9525">
            <a:noFill/>
            <a:miter lim="800000"/>
            <a:headEnd/>
            <a:tailEnd/>
          </a:ln>
        </p:spPr>
        <p:txBody>
          <a:bodyPr wrap="none" anchor="ctr">
            <a:spAutoFit/>
          </a:bodyPr>
          <a:lstStyle/>
          <a:p>
            <a:pPr indent="304800" eaLnBrk="1" hangingPunct="1"/>
            <a:r>
              <a:rPr lang="zh-CN" altLang="en-US" sz="2000" b="1">
                <a:solidFill>
                  <a:srgbClr val="C00000"/>
                </a:solidFill>
                <a:cs typeface="Times New Roman" pitchFamily="18" charset="0"/>
              </a:rPr>
              <a:t>解：</a:t>
            </a:r>
            <a:r>
              <a:rPr lang="zh-CN" altLang="en-US" sz="2000" b="1">
                <a:cs typeface="Times New Roman" pitchFamily="18" charset="0"/>
              </a:rPr>
              <a:t>  由流线的微分方程</a:t>
            </a:r>
            <a:endParaRPr lang="zh-CN" altLang="en-US" sz="2000" b="1">
              <a:latin typeface="Arial" pitchFamily="34" charset="0"/>
              <a:cs typeface="Times New Roman" pitchFamily="18" charset="0"/>
            </a:endParaRPr>
          </a:p>
        </p:txBody>
      </p:sp>
      <p:sp>
        <p:nvSpPr>
          <p:cNvPr id="68619" name="Rectangle 11"/>
          <p:cNvSpPr>
            <a:spLocks noChangeArrowheads="1"/>
          </p:cNvSpPr>
          <p:nvPr/>
        </p:nvSpPr>
        <p:spPr bwMode="auto">
          <a:xfrm>
            <a:off x="971550" y="2924175"/>
            <a:ext cx="1454150" cy="396875"/>
          </a:xfrm>
          <a:prstGeom prst="rect">
            <a:avLst/>
          </a:prstGeom>
          <a:noFill/>
          <a:ln w="9525">
            <a:noFill/>
            <a:miter lim="800000"/>
            <a:headEnd/>
            <a:tailEnd/>
          </a:ln>
        </p:spPr>
        <p:txBody>
          <a:bodyPr wrap="none">
            <a:spAutoFit/>
          </a:bodyPr>
          <a:lstStyle/>
          <a:p>
            <a:pPr eaLnBrk="1" hangingPunct="1"/>
            <a:r>
              <a:rPr lang="zh-CN" altLang="en-US" sz="2000" b="1">
                <a:latin typeface="Tahoma" pitchFamily="34" charset="0"/>
              </a:rPr>
              <a:t>积分后可得</a:t>
            </a:r>
          </a:p>
        </p:txBody>
      </p:sp>
      <p:sp>
        <p:nvSpPr>
          <p:cNvPr id="68620" name="Line 12"/>
          <p:cNvSpPr>
            <a:spLocks noChangeShapeType="1"/>
          </p:cNvSpPr>
          <p:nvPr/>
        </p:nvSpPr>
        <p:spPr bwMode="auto">
          <a:xfrm>
            <a:off x="4140200" y="3273425"/>
            <a:ext cx="609600" cy="0"/>
          </a:xfrm>
          <a:prstGeom prst="line">
            <a:avLst/>
          </a:prstGeom>
          <a:noFill/>
          <a:ln w="9525">
            <a:solidFill>
              <a:srgbClr val="FF0000"/>
            </a:solidFill>
            <a:round/>
            <a:headEnd/>
            <a:tailEnd type="triangle" w="med" len="med"/>
          </a:ln>
        </p:spPr>
        <p:txBody>
          <a:bodyPr/>
          <a:lstStyle/>
          <a:p>
            <a:endParaRPr lang="zh-CN" altLang="en-US"/>
          </a:p>
        </p:txBody>
      </p:sp>
      <p:sp>
        <p:nvSpPr>
          <p:cNvPr id="68621" name="Rectangle 13"/>
          <p:cNvSpPr>
            <a:spLocks noChangeArrowheads="1"/>
          </p:cNvSpPr>
          <p:nvPr/>
        </p:nvSpPr>
        <p:spPr bwMode="auto">
          <a:xfrm>
            <a:off x="971550" y="3465513"/>
            <a:ext cx="2535238" cy="396875"/>
          </a:xfrm>
          <a:prstGeom prst="rect">
            <a:avLst/>
          </a:prstGeom>
          <a:noFill/>
          <a:ln w="9525">
            <a:noFill/>
            <a:miter lim="800000"/>
            <a:headEnd/>
            <a:tailEnd/>
          </a:ln>
        </p:spPr>
        <p:txBody>
          <a:bodyPr wrap="none">
            <a:spAutoFit/>
          </a:bodyPr>
          <a:lstStyle/>
          <a:p>
            <a:pPr eaLnBrk="1" hangingPunct="1">
              <a:defRPr/>
            </a:pPr>
            <a:r>
              <a:rPr lang="zh-CN" altLang="en-US" sz="2000" b="1" dirty="0">
                <a:latin typeface="+mn-ea"/>
                <a:ea typeface="+mn-ea"/>
              </a:rPr>
              <a:t>由</a:t>
            </a:r>
            <a:r>
              <a:rPr lang="en-US" altLang="zh-CN" sz="2000" b="1" dirty="0">
                <a:latin typeface="+mn-ea"/>
                <a:ea typeface="+mn-ea"/>
              </a:rPr>
              <a:t>P</a:t>
            </a:r>
            <a:r>
              <a:rPr lang="zh-CN" altLang="en-US" sz="2000" b="1" dirty="0">
                <a:latin typeface="+mn-ea"/>
                <a:ea typeface="+mn-ea"/>
              </a:rPr>
              <a:t>点坐标 得</a:t>
            </a:r>
            <a:r>
              <a:rPr lang="en-US" altLang="zh-CN" sz="2000" b="1" dirty="0">
                <a:latin typeface="+mn-ea"/>
                <a:ea typeface="+mn-ea"/>
              </a:rPr>
              <a:t>C</a:t>
            </a:r>
            <a:r>
              <a:rPr lang="zh-CN" altLang="en-US" sz="2000" b="1" dirty="0">
                <a:latin typeface="+mn-ea"/>
                <a:ea typeface="+mn-ea"/>
              </a:rPr>
              <a:t>＝</a:t>
            </a:r>
            <a:r>
              <a:rPr lang="en-US" altLang="zh-CN" sz="2000" b="1" dirty="0">
                <a:latin typeface="+mn-ea"/>
                <a:ea typeface="+mn-ea"/>
              </a:rPr>
              <a:t>2</a:t>
            </a:r>
            <a:r>
              <a:rPr lang="zh-CN" altLang="en-US" sz="2000" b="1" dirty="0">
                <a:latin typeface="+mn-ea"/>
                <a:ea typeface="+mn-ea"/>
              </a:rPr>
              <a:t>。</a:t>
            </a:r>
          </a:p>
        </p:txBody>
      </p:sp>
      <p:graphicFrame>
        <p:nvGraphicFramePr>
          <p:cNvPr id="68622" name="Object 14"/>
          <p:cNvGraphicFramePr>
            <a:graphicFrameLocks noChangeAspect="1"/>
          </p:cNvGraphicFramePr>
          <p:nvPr/>
        </p:nvGraphicFramePr>
        <p:xfrm>
          <a:off x="2778125" y="4041775"/>
          <a:ext cx="787400" cy="406400"/>
        </p:xfrm>
        <a:graphic>
          <a:graphicData uri="http://schemas.openxmlformats.org/presentationml/2006/ole">
            <mc:AlternateContent xmlns:mc="http://schemas.openxmlformats.org/markup-compatibility/2006">
              <mc:Choice xmlns:v="urn:schemas-microsoft-com:vml" Requires="v">
                <p:oleObj spid="_x0000_s8343" name="Equation" r:id="rId13" imgW="393529" imgH="203112" progId="Equation.DSMT4">
                  <p:embed/>
                </p:oleObj>
              </mc:Choice>
              <mc:Fallback>
                <p:oleObj name="Equation" r:id="rId13" imgW="393529" imgH="203112"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8125" y="4041775"/>
                        <a:ext cx="787400" cy="4064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68623" name="Rectangle 15"/>
          <p:cNvSpPr>
            <a:spLocks noChangeArrowheads="1"/>
          </p:cNvSpPr>
          <p:nvPr/>
        </p:nvSpPr>
        <p:spPr bwMode="auto">
          <a:xfrm>
            <a:off x="684213" y="4041775"/>
            <a:ext cx="2139950" cy="396875"/>
          </a:xfrm>
          <a:prstGeom prst="rect">
            <a:avLst/>
          </a:prstGeom>
          <a:noFill/>
          <a:ln w="9525">
            <a:noFill/>
            <a:miter lim="800000"/>
            <a:headEnd/>
            <a:tailEnd/>
          </a:ln>
        </p:spPr>
        <p:txBody>
          <a:bodyPr wrap="none" anchor="ctr">
            <a:spAutoFit/>
          </a:bodyPr>
          <a:lstStyle/>
          <a:p>
            <a:pPr indent="266700" eaLnBrk="1" hangingPunct="1">
              <a:defRPr/>
            </a:pPr>
            <a:r>
              <a:rPr lang="zh-CN" altLang="en-US" sz="2000" b="1" dirty="0">
                <a:latin typeface="+mn-ea"/>
                <a:ea typeface="+mn-ea"/>
                <a:cs typeface="Times New Roman" pitchFamily="18" charset="0"/>
              </a:rPr>
              <a:t>过</a:t>
            </a:r>
            <a:r>
              <a:rPr lang="en-US" altLang="zh-CN" sz="2000" b="1" dirty="0">
                <a:latin typeface="+mn-ea"/>
                <a:ea typeface="+mn-ea"/>
                <a:cs typeface="Times New Roman" pitchFamily="18" charset="0"/>
              </a:rPr>
              <a:t>P</a:t>
            </a:r>
            <a:r>
              <a:rPr lang="zh-CN" altLang="en-US" sz="2000" b="1" dirty="0">
                <a:latin typeface="+mn-ea"/>
                <a:ea typeface="+mn-ea"/>
                <a:cs typeface="Times New Roman" pitchFamily="18" charset="0"/>
              </a:rPr>
              <a:t>点的流线为</a:t>
            </a:r>
          </a:p>
        </p:txBody>
      </p:sp>
      <p:sp>
        <p:nvSpPr>
          <p:cNvPr id="68625" name="Rectangle 17"/>
          <p:cNvSpPr>
            <a:spLocks noChangeArrowheads="1"/>
          </p:cNvSpPr>
          <p:nvPr/>
        </p:nvSpPr>
        <p:spPr bwMode="auto">
          <a:xfrm>
            <a:off x="323850" y="4689475"/>
            <a:ext cx="5419725" cy="1235075"/>
          </a:xfrm>
          <a:prstGeom prst="rect">
            <a:avLst/>
          </a:prstGeom>
          <a:noFill/>
          <a:ln w="9525">
            <a:noFill/>
            <a:miter lim="800000"/>
            <a:headEnd/>
            <a:tailEnd/>
          </a:ln>
        </p:spPr>
        <p:txBody>
          <a:bodyPr anchor="ctr">
            <a:spAutoFit/>
          </a:bodyPr>
          <a:lstStyle/>
          <a:p>
            <a:pPr eaLnBrk="1" hangingPunct="1">
              <a:lnSpc>
                <a:spcPct val="125000"/>
              </a:lnSpc>
              <a:defRPr/>
            </a:pPr>
            <a:r>
              <a:rPr lang="zh-CN" altLang="en-US" sz="2000" b="1" dirty="0">
                <a:latin typeface="+mn-ea"/>
                <a:ea typeface="+mn-ea"/>
              </a:rPr>
              <a:t>可见流线是等边双曲线，以</a:t>
            </a:r>
            <a:r>
              <a:rPr lang="en-US" altLang="zh-CN" sz="2000" b="1" dirty="0">
                <a:latin typeface="+mn-ea"/>
                <a:ea typeface="+mn-ea"/>
              </a:rPr>
              <a:t>x</a:t>
            </a:r>
            <a:r>
              <a:rPr lang="zh-CN" altLang="en-US" sz="2000" b="1" dirty="0">
                <a:latin typeface="+mn-ea"/>
                <a:ea typeface="+mn-ea"/>
              </a:rPr>
              <a:t>，</a:t>
            </a:r>
            <a:r>
              <a:rPr lang="en-US" altLang="zh-CN" sz="2000" b="1" dirty="0">
                <a:latin typeface="+mn-ea"/>
                <a:ea typeface="+mn-ea"/>
              </a:rPr>
              <a:t>y</a:t>
            </a:r>
            <a:r>
              <a:rPr lang="zh-CN" altLang="en-US" sz="2000" b="1" dirty="0">
                <a:latin typeface="+mn-ea"/>
                <a:ea typeface="+mn-ea"/>
              </a:rPr>
              <a:t>轴为渐近线，若以</a:t>
            </a:r>
            <a:r>
              <a:rPr lang="en-US" altLang="zh-CN" sz="2000" b="1" dirty="0">
                <a:latin typeface="+mn-ea"/>
                <a:ea typeface="+mn-ea"/>
              </a:rPr>
              <a:t>x</a:t>
            </a:r>
            <a:r>
              <a:rPr lang="zh-CN" altLang="en-US" sz="2000" b="1" dirty="0">
                <a:latin typeface="+mn-ea"/>
                <a:ea typeface="+mn-ea"/>
              </a:rPr>
              <a:t>，</a:t>
            </a:r>
            <a:r>
              <a:rPr lang="en-US" altLang="zh-CN" sz="2000" b="1" dirty="0">
                <a:latin typeface="+mn-ea"/>
                <a:ea typeface="+mn-ea"/>
              </a:rPr>
              <a:t>y</a:t>
            </a:r>
            <a:r>
              <a:rPr lang="zh-CN" altLang="en-US" sz="2000" b="1" dirty="0">
                <a:latin typeface="+mn-ea"/>
                <a:ea typeface="+mn-ea"/>
              </a:rPr>
              <a:t>轴同时当作固壁，且只研究在第一象限的流动，上述流动为直角内的流动。</a:t>
            </a:r>
          </a:p>
        </p:txBody>
      </p:sp>
      <p:pic>
        <p:nvPicPr>
          <p:cNvPr id="68627" name="Picture 19" descr="2-4"/>
          <p:cNvPicPr>
            <a:picLocks noChangeAspect="1" noChangeArrowheads="1"/>
          </p:cNvPicPr>
          <p:nvPr/>
        </p:nvPicPr>
        <p:blipFill>
          <a:blip r:embed="rId15" cstate="print"/>
          <a:srcRect/>
          <a:stretch>
            <a:fillRect/>
          </a:stretch>
        </p:blipFill>
        <p:spPr bwMode="auto">
          <a:xfrm>
            <a:off x="5607050" y="3687763"/>
            <a:ext cx="3429000" cy="2478087"/>
          </a:xfrm>
          <a:prstGeom prst="rect">
            <a:avLst/>
          </a:prstGeom>
          <a:noFill/>
          <a:ln w="9525">
            <a:noFill/>
            <a:miter lim="800000"/>
            <a:headEnd/>
            <a:tailEnd/>
          </a:ln>
        </p:spPr>
      </p:pic>
      <p:sp>
        <p:nvSpPr>
          <p:cNvPr id="821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8211" name="灯片编号占位符 19"/>
          <p:cNvSpPr>
            <a:spLocks noGrp="1"/>
          </p:cNvSpPr>
          <p:nvPr>
            <p:ph type="sldNum" sz="quarter" idx="10"/>
          </p:nvPr>
        </p:nvSpPr>
        <p:spPr bwMode="auto">
          <a:ln>
            <a:miter lim="800000"/>
            <a:headEnd/>
            <a:tailEnd/>
          </a:ln>
        </p:spPr>
        <p:txBody>
          <a:bodyPr/>
          <a:lstStyle/>
          <a:p>
            <a:pPr>
              <a:defRPr/>
            </a:pPr>
            <a:fld id="{D294A235-7276-4EF4-8106-A65EA49C3F08}" type="slidenum">
              <a:rPr lang="en-US" altLang="zh-CN"/>
              <a:pPr>
                <a:defRPr/>
              </a:pPr>
              <a:t>17</a:t>
            </a:fld>
            <a:endParaRPr lang="en-US" altLang="zh-CN"/>
          </a:p>
        </p:txBody>
      </p:sp>
      <p:sp>
        <p:nvSpPr>
          <p:cNvPr id="20" name="Rectangle 4"/>
          <p:cNvSpPr>
            <a:spLocks noChangeArrowheads="1"/>
          </p:cNvSpPr>
          <p:nvPr/>
        </p:nvSpPr>
        <p:spPr bwMode="auto">
          <a:xfrm>
            <a:off x="0" y="8350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6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6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61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6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6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6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6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8" grpId="0"/>
      <p:bldP spid="68619" grpId="0"/>
      <p:bldP spid="68620" grpId="0" animBg="1"/>
      <p:bldP spid="68621" grpId="0"/>
      <p:bldP spid="68623" grpId="0"/>
      <p:bldP spid="686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539750" y="2852738"/>
            <a:ext cx="4392613" cy="1736725"/>
          </a:xfrm>
          <a:prstGeom prst="rect">
            <a:avLst/>
          </a:prstGeom>
          <a:noFill/>
          <a:ln w="9525">
            <a:noFill/>
            <a:miter lim="800000"/>
            <a:headEnd/>
            <a:tailEnd/>
          </a:ln>
        </p:spPr>
        <p:txBody>
          <a:bodyPr anchor="ctr">
            <a:spAutoFit/>
          </a:bodyPr>
          <a:lstStyle/>
          <a:p>
            <a:pPr eaLnBrk="1" hangingPunct="1">
              <a:lnSpc>
                <a:spcPct val="135000"/>
              </a:lnSpc>
              <a:buFont typeface="Wingdings" pitchFamily="2" charset="2"/>
              <a:buChar char="Ø"/>
            </a:pPr>
            <a:r>
              <a:rPr lang="zh-CN" altLang="en-US" sz="2000" b="1">
                <a:cs typeface="Times New Roman" pitchFamily="18" charset="0"/>
              </a:rPr>
              <a:t>流管是由流线构成</a:t>
            </a:r>
          </a:p>
          <a:p>
            <a:pPr eaLnBrk="1" hangingPunct="1">
              <a:lnSpc>
                <a:spcPct val="135000"/>
              </a:lnSpc>
              <a:buFont typeface="Wingdings" pitchFamily="2" charset="2"/>
              <a:buChar char="Ø"/>
            </a:pPr>
            <a:r>
              <a:rPr lang="zh-CN" altLang="en-US" sz="2000" b="1">
                <a:cs typeface="Times New Roman" pitchFamily="18" charset="0"/>
              </a:rPr>
              <a:t>流体不能穿出或穿入流管表面</a:t>
            </a:r>
          </a:p>
          <a:p>
            <a:pPr eaLnBrk="1" hangingPunct="1">
              <a:lnSpc>
                <a:spcPct val="135000"/>
              </a:lnSpc>
              <a:buFont typeface="Wingdings" pitchFamily="2" charset="2"/>
              <a:buChar char="Ø"/>
            </a:pPr>
            <a:r>
              <a:rPr lang="zh-CN" altLang="en-US" sz="2000" b="1">
                <a:cs typeface="Times New Roman" pitchFamily="18" charset="0"/>
              </a:rPr>
              <a:t>在任意瞬时，流场中的流管类似于真实的固体管壁。</a:t>
            </a:r>
            <a:endParaRPr lang="zh-CN" altLang="en-US" sz="2000" b="1">
              <a:latin typeface="Arial" pitchFamily="34" charset="0"/>
              <a:cs typeface="Times New Roman" pitchFamily="18" charset="0"/>
            </a:endParaRPr>
          </a:p>
        </p:txBody>
      </p:sp>
      <p:pic>
        <p:nvPicPr>
          <p:cNvPr id="69635" name="Picture 3" descr="2-5"/>
          <p:cNvPicPr>
            <a:picLocks noChangeAspect="1" noChangeArrowheads="1"/>
          </p:cNvPicPr>
          <p:nvPr/>
        </p:nvPicPr>
        <p:blipFill>
          <a:blip r:embed="rId2" cstate="print"/>
          <a:srcRect/>
          <a:stretch>
            <a:fillRect/>
          </a:stretch>
        </p:blipFill>
        <p:spPr bwMode="auto">
          <a:xfrm>
            <a:off x="4932363" y="2349500"/>
            <a:ext cx="3378200" cy="3011488"/>
          </a:xfrm>
          <a:prstGeom prst="rect">
            <a:avLst/>
          </a:prstGeom>
          <a:noFill/>
          <a:ln w="9525">
            <a:noFill/>
            <a:miter lim="800000"/>
            <a:headEnd/>
            <a:tailEnd/>
          </a:ln>
        </p:spPr>
      </p:pic>
      <p:sp>
        <p:nvSpPr>
          <p:cNvPr id="69636" name="Rectangle 4"/>
          <p:cNvSpPr>
            <a:spLocks noChangeArrowheads="1"/>
          </p:cNvSpPr>
          <p:nvPr/>
        </p:nvSpPr>
        <p:spPr bwMode="auto">
          <a:xfrm>
            <a:off x="5292725" y="5360988"/>
            <a:ext cx="2016125" cy="396875"/>
          </a:xfrm>
          <a:prstGeom prst="rect">
            <a:avLst/>
          </a:prstGeom>
          <a:noFill/>
          <a:ln w="9525">
            <a:noFill/>
            <a:miter lim="800000"/>
            <a:headEnd/>
            <a:tailEnd/>
          </a:ln>
        </p:spPr>
        <p:txBody>
          <a:bodyPr anchor="ctr">
            <a:spAutoFit/>
          </a:bodyPr>
          <a:lstStyle/>
          <a:p>
            <a:pPr eaLnBrk="1" hangingPunct="1"/>
            <a:r>
              <a:rPr lang="zh-CN" altLang="en-US" sz="2000" b="1">
                <a:latin typeface="Tahoma" pitchFamily="34" charset="0"/>
              </a:rPr>
              <a:t>流场中的流管</a:t>
            </a:r>
          </a:p>
        </p:txBody>
      </p:sp>
      <p:sp>
        <p:nvSpPr>
          <p:cNvPr id="77829" name="Text Box 6"/>
          <p:cNvSpPr txBox="1">
            <a:spLocks noChangeArrowheads="1"/>
          </p:cNvSpPr>
          <p:nvPr/>
        </p:nvSpPr>
        <p:spPr bwMode="auto">
          <a:xfrm>
            <a:off x="468313" y="1566863"/>
            <a:ext cx="7777162" cy="1016000"/>
          </a:xfrm>
          <a:prstGeom prst="rect">
            <a:avLst/>
          </a:prstGeom>
          <a:noFill/>
          <a:ln w="28575" algn="ctr">
            <a:noFill/>
            <a:miter lim="800000"/>
            <a:headEnd/>
            <a:tailEnd/>
          </a:ln>
        </p:spPr>
        <p:txBody>
          <a:bodyPr>
            <a:spAutoFit/>
          </a:bodyPr>
          <a:lstStyle/>
          <a:p>
            <a:pPr eaLnBrk="1" hangingPunct="1">
              <a:lnSpc>
                <a:spcPct val="150000"/>
              </a:lnSpc>
              <a:spcBef>
                <a:spcPct val="50000"/>
              </a:spcBef>
              <a:defRPr/>
            </a:pPr>
            <a:r>
              <a:rPr lang="zh-CN" altLang="en-US" sz="2000" b="1" dirty="0">
                <a:latin typeface="+mn-ea"/>
                <a:ea typeface="+mn-ea"/>
              </a:rPr>
              <a:t>在流场中取一条不为流线的封闭曲线</a:t>
            </a:r>
            <a:r>
              <a:rPr lang="en-US" altLang="zh-CN" sz="2000" b="1" dirty="0">
                <a:latin typeface="+mn-ea"/>
                <a:ea typeface="+mn-ea"/>
              </a:rPr>
              <a:t>C</a:t>
            </a:r>
            <a:r>
              <a:rPr lang="zh-CN" altLang="en-US" sz="2000" b="1" dirty="0">
                <a:latin typeface="+mn-ea"/>
                <a:ea typeface="+mn-ea"/>
              </a:rPr>
              <a:t>，过曲线</a:t>
            </a:r>
            <a:r>
              <a:rPr lang="en-US" altLang="zh-CN" sz="2000" b="1" dirty="0">
                <a:latin typeface="+mn-ea"/>
                <a:ea typeface="+mn-ea"/>
              </a:rPr>
              <a:t>C</a:t>
            </a:r>
            <a:r>
              <a:rPr lang="zh-CN" altLang="en-US" sz="2000" b="1" dirty="0">
                <a:latin typeface="+mn-ea"/>
                <a:ea typeface="+mn-ea"/>
              </a:rPr>
              <a:t>上每一点作流线，由这些流线集合构成的管状曲面</a:t>
            </a:r>
          </a:p>
        </p:txBody>
      </p:sp>
      <p:sp>
        <p:nvSpPr>
          <p:cNvPr id="84998"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9" name="Rectangle 4"/>
          <p:cNvSpPr>
            <a:spLocks noChangeArrowheads="1"/>
          </p:cNvSpPr>
          <p:nvPr/>
        </p:nvSpPr>
        <p:spPr bwMode="auto">
          <a:xfrm>
            <a:off x="468313"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流管</a:t>
            </a:r>
          </a:p>
        </p:txBody>
      </p:sp>
      <p:sp>
        <p:nvSpPr>
          <p:cNvPr id="75784" name="灯片编号占位符 7"/>
          <p:cNvSpPr>
            <a:spLocks noGrp="1"/>
          </p:cNvSpPr>
          <p:nvPr>
            <p:ph type="sldNum" sz="quarter" idx="10"/>
          </p:nvPr>
        </p:nvSpPr>
        <p:spPr bwMode="auto">
          <a:ln>
            <a:miter lim="800000"/>
            <a:headEnd/>
            <a:tailEnd/>
          </a:ln>
        </p:spPr>
        <p:txBody>
          <a:bodyPr/>
          <a:lstStyle/>
          <a:p>
            <a:pPr>
              <a:defRPr/>
            </a:pPr>
            <a:fld id="{8EA80445-8AC9-42C8-A907-A4BA66CB173F}" type="slidenum">
              <a:rPr lang="en-US" altLang="zh-CN"/>
              <a:pPr>
                <a:defRPr/>
              </a:pPr>
              <a:t>18</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box(in)">
                                      <p:cBhvr>
                                        <p:cTn id="7" dur="500"/>
                                        <p:tgtEl>
                                          <p:spTgt spid="6963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9636"/>
                                        </p:tgtEl>
                                        <p:attrNameLst>
                                          <p:attrName>style.visibility</p:attrName>
                                        </p:attrNameLst>
                                      </p:cBhvr>
                                      <p:to>
                                        <p:strVal val="visible"/>
                                      </p:to>
                                    </p:set>
                                    <p:animEffect transition="in" filter="box(in)">
                                      <p:cBhvr>
                                        <p:cTn id="10" dur="500"/>
                                        <p:tgtEl>
                                          <p:spTgt spid="696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69634"/>
                                        </p:tgtEl>
                                        <p:attrNameLst>
                                          <p:attrName>style.visibility</p:attrName>
                                        </p:attrNameLst>
                                      </p:cBhvr>
                                      <p:to>
                                        <p:strVal val="visible"/>
                                      </p:to>
                                    </p:set>
                                    <p:animEffect transition="in" filter="box(in)">
                                      <p:cBhvr>
                                        <p:cTn id="15" dur="500"/>
                                        <p:tgtEl>
                                          <p:spTgt spid="6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p:cNvPicPr>
            <a:picLocks noChangeAspect="1" noChangeArrowheads="1"/>
          </p:cNvPicPr>
          <p:nvPr/>
        </p:nvPicPr>
        <p:blipFill>
          <a:blip r:embed="rId3" cstate="print"/>
          <a:srcRect/>
          <a:stretch>
            <a:fillRect/>
          </a:stretch>
        </p:blipFill>
        <p:spPr bwMode="auto">
          <a:xfrm>
            <a:off x="5616575" y="2343150"/>
            <a:ext cx="3527425" cy="3186113"/>
          </a:xfrm>
          <a:prstGeom prst="rect">
            <a:avLst/>
          </a:prstGeom>
          <a:noFill/>
          <a:ln w="28575" algn="ctr">
            <a:noFill/>
            <a:miter lim="800000"/>
            <a:headEnd/>
            <a:tailEnd/>
          </a:ln>
        </p:spPr>
      </p:pic>
      <p:sp>
        <p:nvSpPr>
          <p:cNvPr id="70662" name="Line 6"/>
          <p:cNvSpPr>
            <a:spLocks noChangeShapeType="1"/>
          </p:cNvSpPr>
          <p:nvPr/>
        </p:nvSpPr>
        <p:spPr bwMode="auto">
          <a:xfrm>
            <a:off x="1692275" y="3721100"/>
            <a:ext cx="360363" cy="0"/>
          </a:xfrm>
          <a:prstGeom prst="line">
            <a:avLst/>
          </a:prstGeom>
          <a:noFill/>
          <a:ln w="28575">
            <a:solidFill>
              <a:srgbClr val="FF66FF"/>
            </a:solidFill>
            <a:round/>
            <a:headEnd/>
            <a:tailEnd type="triangle" w="med" len="med"/>
          </a:ln>
          <a:effectLst>
            <a:outerShdw dist="38100" algn="l" rotWithShape="0">
              <a:srgbClr val="000000">
                <a:alpha val="39998"/>
              </a:srgbClr>
            </a:outerShdw>
          </a:effectLst>
        </p:spPr>
        <p:txBody>
          <a:bodyPr>
            <a:spAutoFit/>
          </a:bodyPr>
          <a:lstStyle/>
          <a:p>
            <a:pPr>
              <a:defRPr/>
            </a:pPr>
            <a:endParaRPr lang="zh-CN" altLang="en-US"/>
          </a:p>
        </p:txBody>
      </p:sp>
      <p:sp>
        <p:nvSpPr>
          <p:cNvPr id="70663" name="Line 7"/>
          <p:cNvSpPr>
            <a:spLocks noChangeShapeType="1"/>
          </p:cNvSpPr>
          <p:nvPr/>
        </p:nvSpPr>
        <p:spPr bwMode="auto">
          <a:xfrm>
            <a:off x="1692275" y="4621213"/>
            <a:ext cx="431800" cy="0"/>
          </a:xfrm>
          <a:prstGeom prst="line">
            <a:avLst/>
          </a:prstGeom>
          <a:noFill/>
          <a:ln w="28575">
            <a:solidFill>
              <a:srgbClr val="FF66FF"/>
            </a:solidFill>
            <a:round/>
            <a:headEnd/>
            <a:tailEnd type="triangle" w="med" len="med"/>
          </a:ln>
          <a:effectLst>
            <a:outerShdw dist="38100" algn="l" rotWithShape="0">
              <a:srgbClr val="000000">
                <a:alpha val="39998"/>
              </a:srgbClr>
            </a:outerShdw>
          </a:effectLst>
        </p:spPr>
        <p:txBody>
          <a:bodyPr>
            <a:spAutoFit/>
          </a:bodyPr>
          <a:lstStyle/>
          <a:p>
            <a:pPr>
              <a:defRPr/>
            </a:pPr>
            <a:endParaRPr lang="zh-CN" altLang="en-US"/>
          </a:p>
        </p:txBody>
      </p:sp>
      <p:sp>
        <p:nvSpPr>
          <p:cNvPr id="70664" name="Text Box 8"/>
          <p:cNvSpPr txBox="1">
            <a:spLocks noChangeArrowheads="1"/>
          </p:cNvSpPr>
          <p:nvPr/>
        </p:nvSpPr>
        <p:spPr bwMode="auto">
          <a:xfrm>
            <a:off x="563563" y="2395538"/>
            <a:ext cx="3527425" cy="400050"/>
          </a:xfrm>
          <a:prstGeom prst="rect">
            <a:avLst/>
          </a:prstGeom>
          <a:noFill/>
          <a:ln w="28575" algn="ctr">
            <a:noFill/>
            <a:miter lim="800000"/>
            <a:headEnd/>
            <a:tailEnd/>
          </a:ln>
        </p:spPr>
        <p:txBody>
          <a:bodyPr>
            <a:spAutoFit/>
          </a:bodyPr>
          <a:lstStyle/>
          <a:p>
            <a:pPr algn="ctr" eaLnBrk="1" hangingPunct="1">
              <a:spcBef>
                <a:spcPct val="50000"/>
              </a:spcBef>
            </a:pPr>
            <a:r>
              <a:rPr lang="zh-CN" altLang="en-US" sz="2000" b="1">
                <a:latin typeface="宋体" pitchFamily="2" charset="-122"/>
              </a:rPr>
              <a:t>流量不能穿越流管表面</a:t>
            </a:r>
          </a:p>
        </p:txBody>
      </p:sp>
      <p:graphicFrame>
        <p:nvGraphicFramePr>
          <p:cNvPr id="70665" name="Object 9"/>
          <p:cNvGraphicFramePr>
            <a:graphicFrameLocks noChangeAspect="1"/>
          </p:cNvGraphicFramePr>
          <p:nvPr/>
        </p:nvGraphicFramePr>
        <p:xfrm>
          <a:off x="2255838" y="4238625"/>
          <a:ext cx="3644900" cy="763588"/>
        </p:xfrm>
        <a:graphic>
          <a:graphicData uri="http://schemas.openxmlformats.org/presentationml/2006/ole">
            <mc:AlternateContent xmlns:mc="http://schemas.openxmlformats.org/markup-compatibility/2006">
              <mc:Choice xmlns:v="urn:schemas-microsoft-com:vml" Requires="v">
                <p:oleObj spid="_x0000_s9266" name="Equation" r:id="rId4" imgW="1815840" imgH="380880" progId="Equation.DSMT4">
                  <p:embed/>
                </p:oleObj>
              </mc:Choice>
              <mc:Fallback>
                <p:oleObj name="Equation" r:id="rId4" imgW="1815840" imgH="38088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5838" y="4238625"/>
                        <a:ext cx="3644900"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6" name="Object 10"/>
          <p:cNvGraphicFramePr>
            <a:graphicFrameLocks noChangeAspect="1"/>
          </p:cNvGraphicFramePr>
          <p:nvPr/>
        </p:nvGraphicFramePr>
        <p:xfrm>
          <a:off x="2339975" y="3427413"/>
          <a:ext cx="3203575" cy="763587"/>
        </p:xfrm>
        <a:graphic>
          <a:graphicData uri="http://schemas.openxmlformats.org/presentationml/2006/ole">
            <mc:AlternateContent xmlns:mc="http://schemas.openxmlformats.org/markup-compatibility/2006">
              <mc:Choice xmlns:v="urn:schemas-microsoft-com:vml" Requires="v">
                <p:oleObj spid="_x0000_s9267" name="Equation" r:id="rId6" imgW="1600200" imgH="380880" progId="Equation.DSMT4">
                  <p:embed/>
                </p:oleObj>
              </mc:Choice>
              <mc:Fallback>
                <p:oleObj name="Equation" r:id="rId6" imgW="1600200" imgH="38088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3427413"/>
                        <a:ext cx="3203575"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4" name="Text Box 11"/>
          <p:cNvSpPr txBox="1">
            <a:spLocks noChangeArrowheads="1"/>
          </p:cNvSpPr>
          <p:nvPr/>
        </p:nvSpPr>
        <p:spPr bwMode="auto">
          <a:xfrm>
            <a:off x="468313" y="1736725"/>
            <a:ext cx="6335712" cy="430213"/>
          </a:xfrm>
          <a:prstGeom prst="rect">
            <a:avLst/>
          </a:prstGeom>
          <a:noFill/>
          <a:ln w="28575" algn="ctr">
            <a:noFill/>
            <a:miter lim="800000"/>
            <a:headEnd/>
            <a:tailEnd/>
          </a:ln>
        </p:spPr>
        <p:txBody>
          <a:bodyPr>
            <a:spAutoFit/>
          </a:bodyPr>
          <a:lstStyle/>
          <a:p>
            <a:pPr eaLnBrk="1" hangingPunct="1">
              <a:spcBef>
                <a:spcPct val="50000"/>
              </a:spcBef>
              <a:defRPr/>
            </a:pPr>
            <a:r>
              <a:rPr lang="zh-CN" altLang="en-US" sz="2200" b="1" dirty="0">
                <a:latin typeface="+mn-ea"/>
                <a:ea typeface="+mn-ea"/>
              </a:rPr>
              <a:t> </a:t>
            </a:r>
            <a:r>
              <a:rPr lang="zh-CN" altLang="en-US" sz="2200" b="1" dirty="0">
                <a:solidFill>
                  <a:srgbClr val="F4200A"/>
                </a:solidFill>
                <a:latin typeface="+mn-ea"/>
                <a:ea typeface="+mn-ea"/>
              </a:rPr>
              <a:t>流量</a:t>
            </a:r>
            <a:r>
              <a:rPr lang="zh-CN" altLang="en-US" sz="2200" b="1" dirty="0">
                <a:solidFill>
                  <a:srgbClr val="000066"/>
                </a:solidFill>
                <a:latin typeface="+mn-ea"/>
                <a:ea typeface="+mn-ea"/>
              </a:rPr>
              <a:t>是单位时间内穿过指定截面的流体量</a:t>
            </a:r>
          </a:p>
        </p:txBody>
      </p:sp>
      <p:sp>
        <p:nvSpPr>
          <p:cNvPr id="9225"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70671" name="Text Box 15"/>
          <p:cNvSpPr txBox="1">
            <a:spLocks noChangeArrowheads="1"/>
          </p:cNvSpPr>
          <p:nvPr/>
        </p:nvSpPr>
        <p:spPr bwMode="auto">
          <a:xfrm>
            <a:off x="215900" y="3505200"/>
            <a:ext cx="1476375" cy="430213"/>
          </a:xfrm>
          <a:prstGeom prst="rect">
            <a:avLst/>
          </a:prstGeom>
          <a:solidFill>
            <a:srgbClr val="FF9900"/>
          </a:solidFill>
          <a:ln w="9525">
            <a:noFill/>
            <a:miter lim="800000"/>
            <a:headEnd/>
            <a:tailEnd/>
          </a:ln>
        </p:spPr>
        <p:txBody>
          <a:bodyPr>
            <a:spAutoFit/>
          </a:bodyPr>
          <a:lstStyle/>
          <a:p>
            <a:pPr eaLnBrk="1" hangingPunct="1">
              <a:spcBef>
                <a:spcPct val="50000"/>
              </a:spcBef>
            </a:pPr>
            <a:r>
              <a:rPr lang="zh-CN" altLang="en-US" sz="2200" b="1"/>
              <a:t>体积流量</a:t>
            </a:r>
          </a:p>
        </p:txBody>
      </p:sp>
      <p:sp>
        <p:nvSpPr>
          <p:cNvPr id="70672" name="Text Box 16"/>
          <p:cNvSpPr txBox="1">
            <a:spLocks noChangeArrowheads="1"/>
          </p:cNvSpPr>
          <p:nvPr/>
        </p:nvSpPr>
        <p:spPr bwMode="auto">
          <a:xfrm>
            <a:off x="215900" y="4392613"/>
            <a:ext cx="1476375" cy="430212"/>
          </a:xfrm>
          <a:prstGeom prst="rect">
            <a:avLst/>
          </a:prstGeom>
          <a:solidFill>
            <a:srgbClr val="FF9900"/>
          </a:solidFill>
          <a:ln w="9525">
            <a:noFill/>
            <a:miter lim="800000"/>
            <a:headEnd/>
            <a:tailEnd/>
          </a:ln>
        </p:spPr>
        <p:txBody>
          <a:bodyPr>
            <a:spAutoFit/>
          </a:bodyPr>
          <a:lstStyle/>
          <a:p>
            <a:pPr eaLnBrk="1" hangingPunct="1">
              <a:spcBef>
                <a:spcPct val="50000"/>
              </a:spcBef>
            </a:pPr>
            <a:r>
              <a:rPr lang="zh-CN" altLang="en-US" sz="2200" b="1"/>
              <a:t>质量流量</a:t>
            </a:r>
          </a:p>
        </p:txBody>
      </p:sp>
      <p:sp>
        <p:nvSpPr>
          <p:cNvPr id="9" name="Rectangle 4"/>
          <p:cNvSpPr>
            <a:spLocks noChangeArrowheads="1"/>
          </p:cNvSpPr>
          <p:nvPr/>
        </p:nvSpPr>
        <p:spPr bwMode="auto">
          <a:xfrm>
            <a:off x="468313"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流量</a:t>
            </a:r>
          </a:p>
        </p:txBody>
      </p:sp>
      <p:sp>
        <p:nvSpPr>
          <p:cNvPr id="9229" name="灯片编号占位符 12"/>
          <p:cNvSpPr>
            <a:spLocks noGrp="1"/>
          </p:cNvSpPr>
          <p:nvPr>
            <p:ph type="sldNum" sz="quarter" idx="10"/>
          </p:nvPr>
        </p:nvSpPr>
        <p:spPr bwMode="auto">
          <a:ln>
            <a:miter lim="800000"/>
            <a:headEnd/>
            <a:tailEnd/>
          </a:ln>
        </p:spPr>
        <p:txBody>
          <a:bodyPr/>
          <a:lstStyle/>
          <a:p>
            <a:pPr>
              <a:defRPr/>
            </a:pPr>
            <a:fld id="{D304B514-63E9-40BB-80D9-C4F37CE9C25E}" type="slidenum">
              <a:rPr lang="en-US" altLang="zh-CN"/>
              <a:pPr>
                <a:defRPr/>
              </a:pPr>
              <a:t>19</a:t>
            </a:fld>
            <a:endParaRPr lang="en-US" altLang="zh-CN"/>
          </a:p>
        </p:txBody>
      </p:sp>
      <p:sp>
        <p:nvSpPr>
          <p:cNvPr id="14" name="矩形 13"/>
          <p:cNvSpPr>
            <a:spLocks noChangeArrowheads="1"/>
          </p:cNvSpPr>
          <p:nvPr/>
        </p:nvSpPr>
        <p:spPr bwMode="auto">
          <a:xfrm>
            <a:off x="2255838" y="3321050"/>
            <a:ext cx="3644900" cy="1720850"/>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0664"/>
                                        </p:tgtEl>
                                        <p:attrNameLst>
                                          <p:attrName>style.visibility</p:attrName>
                                        </p:attrNameLst>
                                      </p:cBhvr>
                                      <p:to>
                                        <p:strVal val="visible"/>
                                      </p:to>
                                    </p:set>
                                    <p:animEffect transition="in" filter="box(in)">
                                      <p:cBhvr>
                                        <p:cTn id="7" dur="500"/>
                                        <p:tgtEl>
                                          <p:spTgt spid="706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671"/>
                                        </p:tgtEl>
                                        <p:attrNameLst>
                                          <p:attrName>style.visibility</p:attrName>
                                        </p:attrNameLst>
                                      </p:cBhvr>
                                      <p:to>
                                        <p:strVal val="visible"/>
                                      </p:to>
                                    </p:set>
                                    <p:animEffect transition="in" filter="blinds(horizontal)">
                                      <p:cBhvr>
                                        <p:cTn id="12" dur="500"/>
                                        <p:tgtEl>
                                          <p:spTgt spid="706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672"/>
                                        </p:tgtEl>
                                        <p:attrNameLst>
                                          <p:attrName>style.visibility</p:attrName>
                                        </p:attrNameLst>
                                      </p:cBhvr>
                                      <p:to>
                                        <p:strVal val="visible"/>
                                      </p:to>
                                    </p:set>
                                    <p:animEffect transition="in" filter="blinds(horizontal)">
                                      <p:cBhvr>
                                        <p:cTn id="17" dur="500"/>
                                        <p:tgtEl>
                                          <p:spTgt spid="706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0662"/>
                                        </p:tgtEl>
                                        <p:attrNameLst>
                                          <p:attrName>style.visibility</p:attrName>
                                        </p:attrNameLst>
                                      </p:cBhvr>
                                      <p:to>
                                        <p:strVal val="visible"/>
                                      </p:to>
                                    </p:set>
                                    <p:animEffect transition="in" filter="box(in)">
                                      <p:cBhvr>
                                        <p:cTn id="22" dur="500"/>
                                        <p:tgtEl>
                                          <p:spTgt spid="70662"/>
                                        </p:tgtEl>
                                      </p:cBhvr>
                                    </p:animEffect>
                                  </p:childTnLst>
                                </p:cTn>
                              </p:par>
                              <p:par>
                                <p:cTn id="23" presetID="4" presetClass="entr" presetSubtype="16" fill="hold" nodeType="withEffect">
                                  <p:stCondLst>
                                    <p:cond delay="0"/>
                                  </p:stCondLst>
                                  <p:childTnLst>
                                    <p:set>
                                      <p:cBhvr>
                                        <p:cTn id="24" dur="1" fill="hold">
                                          <p:stCondLst>
                                            <p:cond delay="0"/>
                                          </p:stCondLst>
                                        </p:cTn>
                                        <p:tgtEl>
                                          <p:spTgt spid="70663"/>
                                        </p:tgtEl>
                                        <p:attrNameLst>
                                          <p:attrName>style.visibility</p:attrName>
                                        </p:attrNameLst>
                                      </p:cBhvr>
                                      <p:to>
                                        <p:strVal val="visible"/>
                                      </p:to>
                                    </p:set>
                                    <p:animEffect transition="in" filter="box(in)">
                                      <p:cBhvr>
                                        <p:cTn id="25" dur="500"/>
                                        <p:tgtEl>
                                          <p:spTgt spid="7066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0666"/>
                                        </p:tgtEl>
                                        <p:attrNameLst>
                                          <p:attrName>style.visibility</p:attrName>
                                        </p:attrNameLst>
                                      </p:cBhvr>
                                      <p:to>
                                        <p:strVal val="visible"/>
                                      </p:to>
                                    </p:set>
                                    <p:animEffect transition="in" filter="blinds(horizontal)">
                                      <p:cBhvr>
                                        <p:cTn id="30" dur="500"/>
                                        <p:tgtEl>
                                          <p:spTgt spid="70666"/>
                                        </p:tgtEl>
                                      </p:cBhvr>
                                    </p:animEffect>
                                  </p:childTnLst>
                                </p:cTn>
                              </p:par>
                              <p:par>
                                <p:cTn id="31" presetID="3" presetClass="entr" presetSubtype="10" fill="hold" nodeType="withEffect">
                                  <p:stCondLst>
                                    <p:cond delay="0"/>
                                  </p:stCondLst>
                                  <p:childTnLst>
                                    <p:set>
                                      <p:cBhvr>
                                        <p:cTn id="32" dur="1" fill="hold">
                                          <p:stCondLst>
                                            <p:cond delay="0"/>
                                          </p:stCondLst>
                                        </p:cTn>
                                        <p:tgtEl>
                                          <p:spTgt spid="70665"/>
                                        </p:tgtEl>
                                        <p:attrNameLst>
                                          <p:attrName>style.visibility</p:attrName>
                                        </p:attrNameLst>
                                      </p:cBhvr>
                                      <p:to>
                                        <p:strVal val="visible"/>
                                      </p:to>
                                    </p:set>
                                    <p:animEffect transition="in" filter="blinds(horizontal)">
                                      <p:cBhvr>
                                        <p:cTn id="33" dur="500"/>
                                        <p:tgtEl>
                                          <p:spTgt spid="7066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4" grpId="0"/>
      <p:bldP spid="70671" grpId="0" animBg="1"/>
      <p:bldP spid="7067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A0D36E72-698A-4062-9308-FE73D078D251}" type="slidenum">
              <a:rPr lang="en-US" altLang="zh-CN" sz="2800">
                <a:latin typeface="Calibri" pitchFamily="34" charset="0"/>
              </a:rPr>
              <a:pPr algn="r"/>
              <a:t>2</a:t>
            </a:fld>
            <a:endParaRPr lang="en-US" altLang="zh-CN" sz="2800">
              <a:latin typeface="Calibri" pitchFamily="34" charset="0"/>
            </a:endParaRPr>
          </a:p>
        </p:txBody>
      </p:sp>
      <p:sp>
        <p:nvSpPr>
          <p:cNvPr id="79875" name="标题 1"/>
          <p:cNvSpPr>
            <a:spLocks noGrp="1"/>
          </p:cNvSpPr>
          <p:nvPr>
            <p:ph type="title"/>
          </p:nvPr>
        </p:nvSpPr>
        <p:spPr/>
        <p:txBody>
          <a:bodyPr/>
          <a:lstStyle/>
          <a:p>
            <a:pPr eaLnBrk="1" hangingPunct="1"/>
            <a:r>
              <a:rPr lang="zh-CN" altLang="en-US"/>
              <a:t>课程内容安排</a:t>
            </a:r>
          </a:p>
        </p:txBody>
      </p:sp>
      <p:sp>
        <p:nvSpPr>
          <p:cNvPr id="70686" name="灯片编号占位符 14"/>
          <p:cNvSpPr>
            <a:spLocks noGrp="1"/>
          </p:cNvSpPr>
          <p:nvPr>
            <p:ph type="sldNum" sz="quarter" idx="10"/>
          </p:nvPr>
        </p:nvSpPr>
        <p:spPr bwMode="auto">
          <a:ln>
            <a:miter lim="800000"/>
            <a:headEnd/>
            <a:tailEnd/>
          </a:ln>
        </p:spPr>
        <p:txBody>
          <a:bodyPr/>
          <a:lstStyle/>
          <a:p>
            <a:pPr>
              <a:defRPr/>
            </a:pPr>
            <a:fld id="{CF67BE6B-3608-4A31-97D4-A9C89E991320}" type="slidenum">
              <a:rPr lang="en-US" altLang="zh-CN"/>
              <a:pPr>
                <a:defRPr/>
              </a:pPr>
              <a:t>2</a:t>
            </a:fld>
            <a:endParaRPr lang="en-US" altLang="zh-CN"/>
          </a:p>
        </p:txBody>
      </p:sp>
      <p:pic>
        <p:nvPicPr>
          <p:cNvPr id="79877" name="Picture 7" descr="BOOK"/>
          <p:cNvPicPr>
            <a:picLocks noChangeAspect="1" noChangeArrowheads="1"/>
          </p:cNvPicPr>
          <p:nvPr/>
        </p:nvPicPr>
        <p:blipFill>
          <a:blip r:embed="rId2" cstate="print"/>
          <a:srcRect t="25574"/>
          <a:stretch>
            <a:fillRect/>
          </a:stretch>
        </p:blipFill>
        <p:spPr bwMode="auto">
          <a:xfrm>
            <a:off x="6934200" y="1304925"/>
            <a:ext cx="2209800" cy="1081088"/>
          </a:xfrm>
          <a:prstGeom prst="rect">
            <a:avLst/>
          </a:prstGeom>
          <a:noFill/>
          <a:ln w="9525">
            <a:noFill/>
            <a:miter lim="800000"/>
            <a:headEnd/>
            <a:tailEnd/>
          </a:ln>
        </p:spPr>
      </p:pic>
      <p:sp>
        <p:nvSpPr>
          <p:cNvPr id="7" name="AutoShape 9">
            <a:hlinkClick r:id="" action="ppaction://noaction" highlightClick="1"/>
          </p:cNvPr>
          <p:cNvSpPr>
            <a:spLocks noChangeArrowheads="1"/>
          </p:cNvSpPr>
          <p:nvPr/>
        </p:nvSpPr>
        <p:spPr bwMode="auto">
          <a:xfrm>
            <a:off x="988614" y="1484784"/>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第二章  流体力学基本原理和方程 </a:t>
            </a:r>
          </a:p>
        </p:txBody>
      </p:sp>
      <p:sp>
        <p:nvSpPr>
          <p:cNvPr id="8" name="AutoShape 10">
            <a:hlinkClick r:id="" action="ppaction://noaction" highlightClick="1"/>
          </p:cNvPr>
          <p:cNvSpPr>
            <a:spLocks noChangeArrowheads="1"/>
          </p:cNvSpPr>
          <p:nvPr/>
        </p:nvSpPr>
        <p:spPr bwMode="auto">
          <a:xfrm>
            <a:off x="1384658" y="213285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第三章  不可压理想流体绕物体的流动</a:t>
            </a:r>
          </a:p>
        </p:txBody>
      </p:sp>
      <p:sp>
        <p:nvSpPr>
          <p:cNvPr id="9" name="AutoShape 11">
            <a:hlinkClick r:id="" action="ppaction://noaction" highlightClick="1"/>
          </p:cNvPr>
          <p:cNvSpPr>
            <a:spLocks noChangeArrowheads="1"/>
          </p:cNvSpPr>
          <p:nvPr/>
        </p:nvSpPr>
        <p:spPr bwMode="auto">
          <a:xfrm>
            <a:off x="1780702" y="2780928"/>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第四章  高速可压缩流基础知识</a:t>
            </a:r>
          </a:p>
        </p:txBody>
      </p:sp>
      <p:sp>
        <p:nvSpPr>
          <p:cNvPr id="10" name="AutoShape 12">
            <a:hlinkClick r:id="" action="ppaction://noaction" highlightClick="1"/>
          </p:cNvPr>
          <p:cNvSpPr>
            <a:spLocks noChangeArrowheads="1"/>
          </p:cNvSpPr>
          <p:nvPr/>
        </p:nvSpPr>
        <p:spPr bwMode="auto">
          <a:xfrm>
            <a:off x="2248754" y="3429000"/>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第五章 一维定常可压缩管内流动</a:t>
            </a:r>
          </a:p>
        </p:txBody>
      </p:sp>
      <p:sp>
        <p:nvSpPr>
          <p:cNvPr id="11" name="AutoShape 13">
            <a:hlinkClick r:id="" action="ppaction://noaction" highlightClick="1"/>
          </p:cNvPr>
          <p:cNvSpPr>
            <a:spLocks noChangeArrowheads="1"/>
          </p:cNvSpPr>
          <p:nvPr/>
        </p:nvSpPr>
        <p:spPr bwMode="auto">
          <a:xfrm>
            <a:off x="2644798" y="411307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第六章 附面层和黏性流动</a:t>
            </a:r>
          </a:p>
        </p:txBody>
      </p:sp>
      <p:sp>
        <p:nvSpPr>
          <p:cNvPr id="12" name="AutoShape 8">
            <a:hlinkClick r:id="" action="ppaction://noaction" highlightClick="1"/>
          </p:cNvPr>
          <p:cNvSpPr>
            <a:spLocks noChangeArrowheads="1"/>
          </p:cNvSpPr>
          <p:nvPr/>
        </p:nvSpPr>
        <p:spPr bwMode="auto">
          <a:xfrm>
            <a:off x="556566" y="83671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第一章  流体力学基础知识 </a:t>
            </a:r>
          </a:p>
        </p:txBody>
      </p:sp>
      <p:sp>
        <p:nvSpPr>
          <p:cNvPr id="14" name="AutoShape 13">
            <a:hlinkClick r:id="" action="ppaction://noaction" highlightClick="1"/>
          </p:cNvPr>
          <p:cNvSpPr>
            <a:spLocks noChangeArrowheads="1"/>
          </p:cNvSpPr>
          <p:nvPr/>
        </p:nvSpPr>
        <p:spPr bwMode="auto">
          <a:xfrm>
            <a:off x="3077326" y="47971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第七章 绕翼型的低速流动</a:t>
            </a:r>
          </a:p>
        </p:txBody>
      </p:sp>
      <p:pic>
        <p:nvPicPr>
          <p:cNvPr id="79899" name="Picture 2"/>
          <p:cNvPicPr>
            <a:picLocks noChangeAspect="1" noChangeArrowheads="1"/>
          </p:cNvPicPr>
          <p:nvPr/>
        </p:nvPicPr>
        <p:blipFill>
          <a:blip r:embed="rId3" cstate="print"/>
          <a:srcRect/>
          <a:stretch>
            <a:fillRect/>
          </a:stretch>
        </p:blipFill>
        <p:spPr bwMode="auto">
          <a:xfrm>
            <a:off x="0" y="5222875"/>
            <a:ext cx="2825750" cy="869950"/>
          </a:xfrm>
          <a:prstGeom prst="rect">
            <a:avLst/>
          </a:prstGeom>
          <a:noFill/>
          <a:ln w="9525">
            <a:noFill/>
            <a:miter lim="800000"/>
            <a:headEnd/>
            <a:tailEnd/>
          </a:ln>
        </p:spPr>
      </p:pic>
      <p:sp>
        <p:nvSpPr>
          <p:cNvPr id="16" name="AutoShape 13">
            <a:hlinkClick r:id="" action="ppaction://noaction" highlightClick="1"/>
          </p:cNvPr>
          <p:cNvSpPr>
            <a:spLocks noChangeArrowheads="1"/>
          </p:cNvSpPr>
          <p:nvPr/>
        </p:nvSpPr>
        <p:spPr bwMode="auto">
          <a:xfrm>
            <a:off x="3600480" y="54895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第八章 绕翼型的可压缩流动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pPr eaLnBrk="1" hangingPunct="1"/>
            <a:r>
              <a:rPr lang="zh-CN" altLang="en-US" sz="2800"/>
              <a:t>第二章 流体力学基本原理和方程</a:t>
            </a:r>
          </a:p>
        </p:txBody>
      </p:sp>
      <p:sp>
        <p:nvSpPr>
          <p:cNvPr id="76822" name="灯片编号占位符 10"/>
          <p:cNvSpPr>
            <a:spLocks noGrp="1"/>
          </p:cNvSpPr>
          <p:nvPr>
            <p:ph type="sldNum" sz="quarter" idx="10"/>
          </p:nvPr>
        </p:nvSpPr>
        <p:spPr bwMode="auto">
          <a:ln>
            <a:miter lim="800000"/>
            <a:headEnd/>
            <a:tailEnd/>
          </a:ln>
        </p:spPr>
        <p:txBody>
          <a:bodyPr/>
          <a:lstStyle/>
          <a:p>
            <a:pPr>
              <a:defRPr/>
            </a:pPr>
            <a:fld id="{CA55900E-9FA5-44F0-A00B-E5AFFF9526E3}" type="slidenum">
              <a:rPr lang="en-US" altLang="zh-CN"/>
              <a:pPr>
                <a:defRPr/>
              </a:pPr>
              <a:t>20</a:t>
            </a:fld>
            <a:endParaRPr lang="en-US" altLang="zh-CN"/>
          </a:p>
        </p:txBody>
      </p:sp>
      <p:sp>
        <p:nvSpPr>
          <p:cNvPr id="86020"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ABD8C4BE-4C4C-46B7-A674-78378D355023}" type="slidenum">
              <a:rPr lang="en-US" altLang="zh-CN" sz="2800">
                <a:latin typeface="Calibri" pitchFamily="34" charset="0"/>
              </a:rPr>
              <a:pPr algn="r"/>
              <a:t>20</a:t>
            </a:fld>
            <a:endParaRPr lang="en-US" altLang="zh-CN" sz="2800">
              <a:latin typeface="Calibri" pitchFamily="34" charset="0"/>
            </a:endParaRPr>
          </a:p>
        </p:txBody>
      </p:sp>
      <p:sp>
        <p:nvSpPr>
          <p:cNvPr id="4" name="AutoShape 8">
            <a:hlinkClick r:id="" action="ppaction://noaction" highlightClick="1"/>
          </p:cNvPr>
          <p:cNvSpPr>
            <a:spLocks noChangeArrowheads="1"/>
          </p:cNvSpPr>
          <p:nvPr/>
        </p:nvSpPr>
        <p:spPr bwMode="auto">
          <a:xfrm>
            <a:off x="973588" y="2050762"/>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§2-2 </a:t>
            </a:r>
            <a:r>
              <a:rPr lang="zh-CN" altLang="en-US" sz="2400" b="1">
                <a:ea typeface="华文楷体" pitchFamily="2" charset="-122"/>
              </a:rPr>
              <a:t>流体微团运动的分析</a:t>
            </a:r>
            <a:endParaRPr lang="zh-CN" altLang="en-US" sz="2400" b="1">
              <a:latin typeface="微软雅黑" pitchFamily="34" charset="-122"/>
              <a:ea typeface="微软雅黑" pitchFamily="34" charset="-122"/>
            </a:endParaRPr>
          </a:p>
        </p:txBody>
      </p:sp>
      <p:sp>
        <p:nvSpPr>
          <p:cNvPr id="5" name="AutoShape 9">
            <a:hlinkClick r:id="" action="ppaction://noaction" highlightClick="1"/>
          </p:cNvPr>
          <p:cNvSpPr>
            <a:spLocks noChangeArrowheads="1"/>
          </p:cNvSpPr>
          <p:nvPr/>
        </p:nvSpPr>
        <p:spPr bwMode="auto">
          <a:xfrm>
            <a:off x="973588" y="2806786"/>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§2-3 </a:t>
            </a:r>
            <a:r>
              <a:rPr lang="zh-CN" altLang="en-US" sz="2400" b="1">
                <a:latin typeface="华文楷体" pitchFamily="2" charset="-122"/>
                <a:ea typeface="华文楷体" pitchFamily="2" charset="-122"/>
              </a:rPr>
              <a:t>旋涡运动</a:t>
            </a:r>
          </a:p>
        </p:txBody>
      </p:sp>
      <p:sp>
        <p:nvSpPr>
          <p:cNvPr id="6" name="AutoShape 10">
            <a:hlinkClick r:id="" action="ppaction://noaction" highlightClick="1"/>
          </p:cNvPr>
          <p:cNvSpPr>
            <a:spLocks noChangeArrowheads="1"/>
          </p:cNvSpPr>
          <p:nvPr/>
        </p:nvSpPr>
        <p:spPr bwMode="auto">
          <a:xfrm>
            <a:off x="973588" y="4318834"/>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§2-5</a:t>
            </a:r>
            <a:r>
              <a:rPr lang="zh-CN" altLang="en-US" sz="2400" b="1">
                <a:latin typeface="华文楷体" pitchFamily="2" charset="-122"/>
                <a:ea typeface="华文楷体" pitchFamily="2" charset="-122"/>
              </a:rPr>
              <a:t> 欧拉运动方程及其积分</a:t>
            </a:r>
            <a:endParaRPr lang="zh-CN" altLang="en-US" sz="2400">
              <a:latin typeface="微软雅黑" pitchFamily="34" charset="-122"/>
              <a:ea typeface="微软雅黑" pitchFamily="34" charset="-122"/>
            </a:endParaRPr>
          </a:p>
        </p:txBody>
      </p:sp>
      <p:sp>
        <p:nvSpPr>
          <p:cNvPr id="8" name="AutoShape 8">
            <a:hlinkClick r:id="" action="ppaction://noaction" highlightClick="1"/>
          </p:cNvPr>
          <p:cNvSpPr>
            <a:spLocks noChangeArrowheads="1"/>
          </p:cNvSpPr>
          <p:nvPr/>
        </p:nvSpPr>
        <p:spPr bwMode="auto">
          <a:xfrm>
            <a:off x="973588" y="132147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§2-1 </a:t>
            </a:r>
            <a:r>
              <a:rPr lang="zh-CN" altLang="en-US" sz="2400" b="1">
                <a:ea typeface="华文楷体" pitchFamily="2" charset="-122"/>
              </a:rPr>
              <a:t>流场</a:t>
            </a:r>
          </a:p>
        </p:txBody>
      </p:sp>
      <p:sp>
        <p:nvSpPr>
          <p:cNvPr id="9" name="AutoShape 10">
            <a:hlinkClick r:id="" action="ppaction://noaction" highlightClick="1"/>
          </p:cNvPr>
          <p:cNvSpPr>
            <a:spLocks noChangeArrowheads="1"/>
          </p:cNvSpPr>
          <p:nvPr/>
        </p:nvSpPr>
        <p:spPr bwMode="auto">
          <a:xfrm>
            <a:off x="973588" y="356281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§2-4 </a:t>
            </a:r>
            <a:r>
              <a:rPr lang="zh-CN" altLang="en-US" sz="2400" b="1">
                <a:latin typeface="华文楷体" pitchFamily="2" charset="-122"/>
                <a:ea typeface="华文楷体" pitchFamily="2" charset="-122"/>
              </a:rPr>
              <a:t>连续方程和流函数</a:t>
            </a:r>
            <a:endParaRPr lang="zh-CN" altLang="en-US" sz="2400">
              <a:latin typeface="微软雅黑" pitchFamily="34" charset="-122"/>
              <a:ea typeface="微软雅黑" pitchFamily="34" charset="-122"/>
            </a:endParaRPr>
          </a:p>
        </p:txBody>
      </p:sp>
      <p:sp>
        <p:nvSpPr>
          <p:cNvPr id="10" name="AutoShape 10">
            <a:hlinkClick r:id="" action="ppaction://noaction" highlightClick="1"/>
          </p:cNvPr>
          <p:cNvSpPr>
            <a:spLocks noChangeArrowheads="1"/>
          </p:cNvSpPr>
          <p:nvPr/>
        </p:nvSpPr>
        <p:spPr bwMode="auto">
          <a:xfrm>
            <a:off x="972000" y="5074858"/>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§2-6</a:t>
            </a:r>
            <a:r>
              <a:rPr lang="zh-CN" altLang="en-US" sz="2400" b="1">
                <a:latin typeface="华文楷体" pitchFamily="2" charset="-122"/>
                <a:ea typeface="华文楷体" pitchFamily="2" charset="-122"/>
              </a:rPr>
              <a:t> 能量方程</a:t>
            </a:r>
            <a:endParaRPr lang="zh-CN" altLang="en-US" sz="240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pPr eaLnBrk="1" hangingPunct="1"/>
            <a:r>
              <a:rPr lang="zh-CN" altLang="en-US" sz="2800"/>
              <a:t>第二章 流体力学基本原理和方程</a:t>
            </a:r>
          </a:p>
        </p:txBody>
      </p:sp>
      <p:sp>
        <p:nvSpPr>
          <p:cNvPr id="77846" name="灯片编号占位符 10"/>
          <p:cNvSpPr>
            <a:spLocks noGrp="1"/>
          </p:cNvSpPr>
          <p:nvPr>
            <p:ph type="sldNum" sz="quarter" idx="10"/>
          </p:nvPr>
        </p:nvSpPr>
        <p:spPr bwMode="auto">
          <a:ln>
            <a:miter lim="800000"/>
            <a:headEnd/>
            <a:tailEnd/>
          </a:ln>
        </p:spPr>
        <p:txBody>
          <a:bodyPr/>
          <a:lstStyle/>
          <a:p>
            <a:pPr>
              <a:defRPr/>
            </a:pPr>
            <a:fld id="{3256F39A-6042-4448-B44C-630F8AA67E9B}" type="slidenum">
              <a:rPr lang="en-US" altLang="zh-CN"/>
              <a:pPr>
                <a:defRPr/>
              </a:pPr>
              <a:t>21</a:t>
            </a:fld>
            <a:endParaRPr lang="en-US" altLang="zh-CN"/>
          </a:p>
        </p:txBody>
      </p:sp>
      <p:sp>
        <p:nvSpPr>
          <p:cNvPr id="87044"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320405B8-55DF-4024-933B-25C3973A8533}" type="slidenum">
              <a:rPr lang="en-US" altLang="zh-CN" sz="2800">
                <a:latin typeface="Calibri" pitchFamily="34" charset="0"/>
              </a:rPr>
              <a:pPr algn="r"/>
              <a:t>21</a:t>
            </a:fld>
            <a:endParaRPr lang="en-US" altLang="zh-CN" sz="2800">
              <a:latin typeface="Calibri" pitchFamily="34" charset="0"/>
            </a:endParaRPr>
          </a:p>
        </p:txBody>
      </p:sp>
      <p:sp>
        <p:nvSpPr>
          <p:cNvPr id="4" name="AutoShape 8">
            <a:hlinkClick r:id="" action="ppaction://noaction" highlightClick="1"/>
          </p:cNvPr>
          <p:cNvSpPr>
            <a:spLocks noChangeArrowheads="1"/>
          </p:cNvSpPr>
          <p:nvPr/>
        </p:nvSpPr>
        <p:spPr bwMode="auto">
          <a:xfrm>
            <a:off x="973588" y="2050762"/>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§2-2 </a:t>
            </a:r>
            <a:r>
              <a:rPr lang="zh-CN" altLang="en-US" sz="2400" b="1">
                <a:ea typeface="华文楷体" pitchFamily="2" charset="-122"/>
              </a:rPr>
              <a:t>流体微团运动的分析</a:t>
            </a:r>
            <a:endParaRPr lang="zh-CN" altLang="en-US" sz="2400" b="1">
              <a:latin typeface="微软雅黑" pitchFamily="34" charset="-122"/>
              <a:ea typeface="微软雅黑" pitchFamily="34" charset="-122"/>
            </a:endParaRPr>
          </a:p>
        </p:txBody>
      </p:sp>
      <p:sp>
        <p:nvSpPr>
          <p:cNvPr id="5" name="AutoShape 9">
            <a:hlinkClick r:id="" action="ppaction://noaction" highlightClick="1"/>
          </p:cNvPr>
          <p:cNvSpPr>
            <a:spLocks noChangeArrowheads="1"/>
          </p:cNvSpPr>
          <p:nvPr/>
        </p:nvSpPr>
        <p:spPr bwMode="auto">
          <a:xfrm>
            <a:off x="973588" y="2806786"/>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§2-3 </a:t>
            </a:r>
            <a:r>
              <a:rPr lang="zh-CN" altLang="en-US" sz="2400" b="1">
                <a:solidFill>
                  <a:schemeClr val="tx1">
                    <a:lumMod val="40000"/>
                    <a:lumOff val="60000"/>
                  </a:schemeClr>
                </a:solidFill>
                <a:latin typeface="华文楷体" pitchFamily="2" charset="-122"/>
                <a:ea typeface="华文楷体" pitchFamily="2" charset="-122"/>
              </a:rPr>
              <a:t>旋涡运动</a:t>
            </a:r>
          </a:p>
        </p:txBody>
      </p:sp>
      <p:sp>
        <p:nvSpPr>
          <p:cNvPr id="6" name="AutoShape 10">
            <a:hlinkClick r:id="" action="ppaction://noaction" highlightClick="1"/>
          </p:cNvPr>
          <p:cNvSpPr>
            <a:spLocks noChangeArrowheads="1"/>
          </p:cNvSpPr>
          <p:nvPr/>
        </p:nvSpPr>
        <p:spPr bwMode="auto">
          <a:xfrm>
            <a:off x="973588" y="4318834"/>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§2-5</a:t>
            </a:r>
            <a:r>
              <a:rPr lang="zh-CN" altLang="en-US" sz="2400" b="1">
                <a:solidFill>
                  <a:schemeClr val="tx1">
                    <a:lumMod val="40000"/>
                    <a:lumOff val="60000"/>
                  </a:schemeClr>
                </a:solidFill>
                <a:latin typeface="华文楷体" pitchFamily="2" charset="-122"/>
                <a:ea typeface="华文楷体" pitchFamily="2" charset="-122"/>
              </a:rPr>
              <a:t> 欧拉运动方程及其积分</a:t>
            </a:r>
            <a:endParaRPr lang="zh-CN" altLang="en-US" sz="2400">
              <a:solidFill>
                <a:schemeClr val="tx1">
                  <a:lumMod val="40000"/>
                  <a:lumOff val="60000"/>
                </a:schemeClr>
              </a:solidFill>
              <a:latin typeface="微软雅黑" pitchFamily="34" charset="-122"/>
              <a:ea typeface="微软雅黑" pitchFamily="34" charset="-122"/>
            </a:endParaRPr>
          </a:p>
        </p:txBody>
      </p:sp>
      <p:sp>
        <p:nvSpPr>
          <p:cNvPr id="8" name="AutoShape 8">
            <a:hlinkClick r:id="" action="ppaction://noaction" highlightClick="1"/>
          </p:cNvPr>
          <p:cNvSpPr>
            <a:spLocks noChangeArrowheads="1"/>
          </p:cNvSpPr>
          <p:nvPr/>
        </p:nvSpPr>
        <p:spPr bwMode="auto">
          <a:xfrm>
            <a:off x="973588" y="132147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§2-1 </a:t>
            </a:r>
            <a:r>
              <a:rPr lang="zh-CN" altLang="en-US" sz="2400" b="1">
                <a:solidFill>
                  <a:schemeClr val="tx1">
                    <a:lumMod val="40000"/>
                    <a:lumOff val="60000"/>
                  </a:schemeClr>
                </a:solidFill>
                <a:ea typeface="华文楷体" pitchFamily="2" charset="-122"/>
              </a:rPr>
              <a:t>流场</a:t>
            </a:r>
          </a:p>
        </p:txBody>
      </p:sp>
      <p:sp>
        <p:nvSpPr>
          <p:cNvPr id="9" name="AutoShape 10">
            <a:hlinkClick r:id="" action="ppaction://noaction" highlightClick="1"/>
          </p:cNvPr>
          <p:cNvSpPr>
            <a:spLocks noChangeArrowheads="1"/>
          </p:cNvSpPr>
          <p:nvPr/>
        </p:nvSpPr>
        <p:spPr bwMode="auto">
          <a:xfrm>
            <a:off x="973588" y="356281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§2-4 </a:t>
            </a:r>
            <a:r>
              <a:rPr lang="zh-CN" altLang="en-US" sz="2400" b="1">
                <a:solidFill>
                  <a:schemeClr val="tx1">
                    <a:lumMod val="40000"/>
                    <a:lumOff val="60000"/>
                  </a:schemeClr>
                </a:solidFill>
                <a:latin typeface="华文楷体" pitchFamily="2" charset="-122"/>
                <a:ea typeface="华文楷体" pitchFamily="2" charset="-122"/>
              </a:rPr>
              <a:t>连续方程和流函数</a:t>
            </a:r>
            <a:endParaRPr lang="zh-CN" altLang="en-US" sz="2400">
              <a:solidFill>
                <a:schemeClr val="tx1">
                  <a:lumMod val="40000"/>
                  <a:lumOff val="60000"/>
                </a:schemeClr>
              </a:solidFill>
              <a:latin typeface="微软雅黑" pitchFamily="34" charset="-122"/>
              <a:ea typeface="微软雅黑" pitchFamily="34" charset="-122"/>
            </a:endParaRPr>
          </a:p>
        </p:txBody>
      </p:sp>
      <p:sp>
        <p:nvSpPr>
          <p:cNvPr id="10" name="AutoShape 10">
            <a:hlinkClick r:id="" action="ppaction://noaction" highlightClick="1"/>
          </p:cNvPr>
          <p:cNvSpPr>
            <a:spLocks noChangeArrowheads="1"/>
          </p:cNvSpPr>
          <p:nvPr/>
        </p:nvSpPr>
        <p:spPr bwMode="auto">
          <a:xfrm>
            <a:off x="972000" y="5074858"/>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§2-6</a:t>
            </a:r>
            <a:r>
              <a:rPr lang="zh-CN" altLang="en-US" sz="2400" b="1">
                <a:solidFill>
                  <a:schemeClr val="tx1">
                    <a:lumMod val="40000"/>
                    <a:lumOff val="60000"/>
                  </a:schemeClr>
                </a:solidFill>
                <a:latin typeface="华文楷体" pitchFamily="2" charset="-122"/>
                <a:ea typeface="华文楷体" pitchFamily="2" charset="-122"/>
              </a:rPr>
              <a:t> 能量方程</a:t>
            </a:r>
            <a:endParaRPr lang="zh-CN" altLang="en-US" sz="2400">
              <a:solidFill>
                <a:schemeClr val="tx1">
                  <a:lumMod val="40000"/>
                  <a:lumOff val="60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68313"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流体微团的运动分析</a:t>
            </a:r>
          </a:p>
        </p:txBody>
      </p:sp>
      <p:sp>
        <p:nvSpPr>
          <p:cNvPr id="78852" name="灯片编号占位符 5"/>
          <p:cNvSpPr>
            <a:spLocks noGrp="1"/>
          </p:cNvSpPr>
          <p:nvPr>
            <p:ph type="sldNum" sz="quarter" idx="10"/>
          </p:nvPr>
        </p:nvSpPr>
        <p:spPr bwMode="auto">
          <a:ln>
            <a:miter lim="800000"/>
            <a:headEnd/>
            <a:tailEnd/>
          </a:ln>
        </p:spPr>
        <p:txBody>
          <a:bodyPr/>
          <a:lstStyle/>
          <a:p>
            <a:pPr>
              <a:defRPr/>
            </a:pPr>
            <a:fld id="{EAD1707A-6CD0-41DF-AE3E-DF72CDF67DA8}" type="slidenum">
              <a:rPr lang="en-US" altLang="zh-CN"/>
              <a:pPr>
                <a:defRPr/>
              </a:pPr>
              <a:t>22</a:t>
            </a:fld>
            <a:endParaRPr lang="en-US" altLang="zh-CN"/>
          </a:p>
        </p:txBody>
      </p:sp>
      <p:sp>
        <p:nvSpPr>
          <p:cNvPr id="39944" name="Rectangle 8"/>
          <p:cNvSpPr>
            <a:spLocks noChangeArrowheads="1"/>
          </p:cNvSpPr>
          <p:nvPr/>
        </p:nvSpPr>
        <p:spPr bwMode="auto">
          <a:xfrm>
            <a:off x="152400" y="2274888"/>
            <a:ext cx="8458200" cy="544512"/>
          </a:xfrm>
          <a:prstGeom prst="rect">
            <a:avLst/>
          </a:prstGeom>
          <a:solidFill>
            <a:srgbClr val="CC99FF"/>
          </a:solidFill>
          <a:ln w="9525">
            <a:noFill/>
            <a:miter lim="800000"/>
            <a:headEnd/>
            <a:tailEnd/>
          </a:ln>
        </p:spPr>
        <p:txBody>
          <a:bodyPr anchor="ctr">
            <a:spAutoFit/>
          </a:bodyPr>
          <a:lstStyle/>
          <a:p>
            <a:pPr algn="ctr" eaLnBrk="1" hangingPunct="1">
              <a:lnSpc>
                <a:spcPct val="135000"/>
              </a:lnSpc>
            </a:pPr>
            <a:r>
              <a:rPr lang="zh-CN" altLang="en-US" sz="2200" b="1">
                <a:solidFill>
                  <a:srgbClr val="000000"/>
                </a:solidFill>
                <a:latin typeface="Tahoma" pitchFamily="34" charset="0"/>
              </a:rPr>
              <a:t>流体运动：平移运动</a:t>
            </a:r>
            <a:r>
              <a:rPr lang="en-US" altLang="zh-CN" sz="2200" b="1">
                <a:solidFill>
                  <a:srgbClr val="000000"/>
                </a:solidFill>
                <a:latin typeface="Tahoma" pitchFamily="34" charset="0"/>
              </a:rPr>
              <a:t>+</a:t>
            </a:r>
            <a:r>
              <a:rPr lang="zh-CN" altLang="en-US" sz="2200" b="1">
                <a:solidFill>
                  <a:srgbClr val="000000"/>
                </a:solidFill>
                <a:latin typeface="Tahoma" pitchFamily="34" charset="0"/>
              </a:rPr>
              <a:t>旋转运动</a:t>
            </a:r>
            <a:r>
              <a:rPr lang="en-US" altLang="zh-CN" sz="2200" b="1">
                <a:solidFill>
                  <a:srgbClr val="000000"/>
                </a:solidFill>
                <a:latin typeface="Tahoma" pitchFamily="34" charset="0"/>
              </a:rPr>
              <a:t>+</a:t>
            </a:r>
            <a:r>
              <a:rPr lang="zh-CN" altLang="en-US" sz="2200" b="1">
                <a:solidFill>
                  <a:srgbClr val="000000"/>
                </a:solidFill>
                <a:latin typeface="Tahoma" pitchFamily="34" charset="0"/>
              </a:rPr>
              <a:t>变形运动</a:t>
            </a:r>
            <a:r>
              <a:rPr lang="en-US" altLang="zh-CN" sz="2200" b="1">
                <a:solidFill>
                  <a:srgbClr val="000000"/>
                </a:solidFill>
                <a:latin typeface="Tahoma" pitchFamily="34" charset="0"/>
              </a:rPr>
              <a:t>(</a:t>
            </a:r>
            <a:r>
              <a:rPr lang="zh-CN" altLang="en-US" sz="2200" b="1">
                <a:solidFill>
                  <a:srgbClr val="000000"/>
                </a:solidFill>
                <a:latin typeface="Tahoma" pitchFamily="34" charset="0"/>
              </a:rPr>
              <a:t>直线变形</a:t>
            </a:r>
            <a:r>
              <a:rPr lang="en-US" altLang="zh-CN" sz="2200" b="1">
                <a:solidFill>
                  <a:srgbClr val="000000"/>
                </a:solidFill>
                <a:latin typeface="Tahoma" pitchFamily="34" charset="0"/>
              </a:rPr>
              <a:t>+</a:t>
            </a:r>
            <a:r>
              <a:rPr lang="zh-CN" altLang="en-US" sz="2200" b="1">
                <a:solidFill>
                  <a:srgbClr val="000000"/>
                </a:solidFill>
                <a:latin typeface="Tahoma" pitchFamily="34" charset="0"/>
              </a:rPr>
              <a:t>剪切变形</a:t>
            </a:r>
            <a:r>
              <a:rPr lang="en-US" altLang="zh-CN" sz="2200" b="1">
                <a:solidFill>
                  <a:srgbClr val="000000"/>
                </a:solidFill>
                <a:latin typeface="Tahoma" pitchFamily="34" charset="0"/>
              </a:rPr>
              <a:t>)</a:t>
            </a:r>
          </a:p>
        </p:txBody>
      </p:sp>
      <p:sp>
        <p:nvSpPr>
          <p:cNvPr id="39945" name="Rectangle 9"/>
          <p:cNvSpPr>
            <a:spLocks noChangeArrowheads="1"/>
          </p:cNvSpPr>
          <p:nvPr/>
        </p:nvSpPr>
        <p:spPr bwMode="auto">
          <a:xfrm>
            <a:off x="3962400" y="1600200"/>
            <a:ext cx="4495800" cy="427038"/>
          </a:xfrm>
          <a:prstGeom prst="rect">
            <a:avLst/>
          </a:prstGeom>
          <a:solidFill>
            <a:srgbClr val="CC99FF"/>
          </a:solidFill>
          <a:ln w="9525">
            <a:noFill/>
            <a:miter lim="800000"/>
            <a:headEnd/>
            <a:tailEnd/>
          </a:ln>
        </p:spPr>
        <p:txBody>
          <a:bodyPr>
            <a:spAutoFit/>
          </a:bodyPr>
          <a:lstStyle/>
          <a:p>
            <a:pPr eaLnBrk="1" hangingPunct="1"/>
            <a:r>
              <a:rPr lang="zh-CN" altLang="en-US" sz="2200" b="1">
                <a:solidFill>
                  <a:srgbClr val="000000"/>
                </a:solidFill>
                <a:latin typeface="Tahoma" pitchFamily="34" charset="0"/>
              </a:rPr>
              <a:t>刚体运动：平移运动</a:t>
            </a:r>
            <a:r>
              <a:rPr lang="en-US" altLang="zh-CN" sz="2200" b="1">
                <a:solidFill>
                  <a:srgbClr val="000000"/>
                </a:solidFill>
                <a:latin typeface="Tahoma" pitchFamily="34" charset="0"/>
              </a:rPr>
              <a:t>+</a:t>
            </a:r>
            <a:r>
              <a:rPr lang="zh-CN" altLang="en-US" sz="2200" b="1">
                <a:solidFill>
                  <a:srgbClr val="000000"/>
                </a:solidFill>
                <a:latin typeface="Tahoma" pitchFamily="34" charset="0"/>
              </a:rPr>
              <a:t>旋转运动</a:t>
            </a:r>
          </a:p>
        </p:txBody>
      </p:sp>
      <p:sp>
        <p:nvSpPr>
          <p:cNvPr id="39946" name="Rectangle 10"/>
          <p:cNvSpPr>
            <a:spLocks noChangeArrowheads="1"/>
          </p:cNvSpPr>
          <p:nvPr/>
        </p:nvSpPr>
        <p:spPr bwMode="auto">
          <a:xfrm>
            <a:off x="152400" y="1600200"/>
            <a:ext cx="3810000" cy="427038"/>
          </a:xfrm>
          <a:prstGeom prst="rect">
            <a:avLst/>
          </a:prstGeom>
          <a:solidFill>
            <a:srgbClr val="CC99FF"/>
          </a:solidFill>
          <a:ln w="9525">
            <a:noFill/>
            <a:miter lim="800000"/>
            <a:headEnd/>
            <a:tailEnd/>
          </a:ln>
        </p:spPr>
        <p:txBody>
          <a:bodyPr>
            <a:spAutoFit/>
          </a:bodyPr>
          <a:lstStyle/>
          <a:p>
            <a:pPr eaLnBrk="1" hangingPunct="1"/>
            <a:r>
              <a:rPr lang="zh-CN" altLang="en-US" sz="2200" b="1">
                <a:solidFill>
                  <a:srgbClr val="000000"/>
                </a:solidFill>
                <a:latin typeface="Tahoma" pitchFamily="34" charset="0"/>
              </a:rPr>
              <a:t> 质点运动：平移运动</a:t>
            </a:r>
          </a:p>
        </p:txBody>
      </p:sp>
      <p:pic>
        <p:nvPicPr>
          <p:cNvPr id="39947" name="Picture 11"/>
          <p:cNvPicPr>
            <a:picLocks noChangeAspect="1" noChangeArrowheads="1"/>
          </p:cNvPicPr>
          <p:nvPr/>
        </p:nvPicPr>
        <p:blipFill>
          <a:blip r:embed="rId2" cstate="print"/>
          <a:srcRect/>
          <a:stretch>
            <a:fillRect/>
          </a:stretch>
        </p:blipFill>
        <p:spPr bwMode="auto">
          <a:xfrm>
            <a:off x="1371600" y="2819400"/>
            <a:ext cx="6324600" cy="4064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animBg="1"/>
      <p:bldP spid="39945" grpId="0" animBg="1"/>
      <p:bldP spid="399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2" name="Rectangle 2"/>
          <p:cNvSpPr>
            <a:spLocks noChangeArrowheads="1"/>
          </p:cNvSpPr>
          <p:nvPr/>
        </p:nvSpPr>
        <p:spPr bwMode="auto">
          <a:xfrm>
            <a:off x="179388" y="1520825"/>
            <a:ext cx="4176712" cy="503238"/>
          </a:xfrm>
          <a:prstGeom prst="rect">
            <a:avLst/>
          </a:prstGeom>
          <a:noFill/>
          <a:ln w="9525">
            <a:noFill/>
            <a:miter lim="800000"/>
            <a:headEnd/>
            <a:tailEnd/>
          </a:ln>
        </p:spPr>
        <p:txBody>
          <a:bodyPr anchor="ctr">
            <a:spAutoFit/>
          </a:bodyPr>
          <a:lstStyle/>
          <a:p>
            <a:pPr eaLnBrk="1" hangingPunct="1">
              <a:lnSpc>
                <a:spcPct val="135000"/>
              </a:lnSpc>
            </a:pPr>
            <a:r>
              <a:rPr lang="zh-CN" altLang="en-US" sz="2000" b="1">
                <a:cs typeface="Times New Roman" pitchFamily="18" charset="0"/>
              </a:rPr>
              <a:t>取一个矩形流体微团</a:t>
            </a:r>
            <a:r>
              <a:rPr lang="en-US" altLang="zh-CN" sz="2000" b="1">
                <a:cs typeface="Times New Roman" pitchFamily="18" charset="0"/>
              </a:rPr>
              <a:t>ABCD</a:t>
            </a:r>
            <a:r>
              <a:rPr lang="zh-CN" altLang="en-US" sz="2000" b="1">
                <a:cs typeface="Times New Roman" pitchFamily="18" charset="0"/>
              </a:rPr>
              <a:t>，</a:t>
            </a:r>
          </a:p>
        </p:txBody>
      </p:sp>
      <p:sp>
        <p:nvSpPr>
          <p:cNvPr id="73732" name="Rectangle 4"/>
          <p:cNvSpPr>
            <a:spLocks noChangeArrowheads="1"/>
          </p:cNvSpPr>
          <p:nvPr/>
        </p:nvSpPr>
        <p:spPr bwMode="auto">
          <a:xfrm>
            <a:off x="250825" y="2924175"/>
            <a:ext cx="5076825" cy="914400"/>
          </a:xfrm>
          <a:prstGeom prst="rect">
            <a:avLst/>
          </a:prstGeom>
          <a:noFill/>
          <a:ln w="9525">
            <a:noFill/>
            <a:miter lim="800000"/>
            <a:headEnd/>
            <a:tailEnd/>
          </a:ln>
        </p:spPr>
        <p:txBody>
          <a:bodyPr anchor="ctr">
            <a:spAutoFit/>
          </a:bodyPr>
          <a:lstStyle/>
          <a:p>
            <a:pPr eaLnBrk="1" hangingPunct="1">
              <a:lnSpc>
                <a:spcPct val="135000"/>
              </a:lnSpc>
            </a:pPr>
            <a:r>
              <a:rPr lang="en-US" altLang="zh-CN" sz="2000" b="1">
                <a:cs typeface="Times New Roman" pitchFamily="18" charset="0"/>
              </a:rPr>
              <a:t>B</a:t>
            </a:r>
            <a:r>
              <a:rPr lang="zh-CN" altLang="en-US" sz="2000" b="1">
                <a:cs typeface="Times New Roman" pitchFamily="18" charset="0"/>
              </a:rPr>
              <a:t>，</a:t>
            </a:r>
            <a:r>
              <a:rPr lang="en-US" altLang="zh-CN" sz="2000" b="1">
                <a:cs typeface="Times New Roman" pitchFamily="18" charset="0"/>
              </a:rPr>
              <a:t>D</a:t>
            </a:r>
            <a:r>
              <a:rPr lang="zh-CN" altLang="en-US" sz="2000" b="1">
                <a:cs typeface="Times New Roman" pitchFamily="18" charset="0"/>
              </a:rPr>
              <a:t>两点的速度可用泰勒级数在</a:t>
            </a:r>
            <a:r>
              <a:rPr lang="en-US" altLang="zh-CN" sz="2000" b="1">
                <a:cs typeface="Times New Roman" pitchFamily="18" charset="0"/>
              </a:rPr>
              <a:t>A</a:t>
            </a:r>
            <a:r>
              <a:rPr lang="zh-CN" altLang="en-US" sz="2000" b="1">
                <a:cs typeface="Times New Roman" pitchFamily="18" charset="0"/>
              </a:rPr>
              <a:t>点</a:t>
            </a:r>
          </a:p>
          <a:p>
            <a:pPr eaLnBrk="1" hangingPunct="1">
              <a:lnSpc>
                <a:spcPct val="135000"/>
              </a:lnSpc>
            </a:pPr>
            <a:r>
              <a:rPr lang="zh-CN" altLang="en-US" sz="2000" b="1">
                <a:cs typeface="Times New Roman" pitchFamily="18" charset="0"/>
              </a:rPr>
              <a:t>展开表达，忽略二阶以上小量</a:t>
            </a:r>
            <a:endParaRPr lang="zh-CN" altLang="en-US" sz="2000" b="1">
              <a:latin typeface="Arial" pitchFamily="34" charset="0"/>
              <a:cs typeface="Times New Roman" pitchFamily="18" charset="0"/>
            </a:endParaRPr>
          </a:p>
        </p:txBody>
      </p:sp>
      <p:graphicFrame>
        <p:nvGraphicFramePr>
          <p:cNvPr id="73733" name="Object 5"/>
          <p:cNvGraphicFramePr>
            <a:graphicFrameLocks noChangeAspect="1"/>
          </p:cNvGraphicFramePr>
          <p:nvPr/>
        </p:nvGraphicFramePr>
        <p:xfrm>
          <a:off x="323850" y="3968750"/>
          <a:ext cx="1828800" cy="714375"/>
        </p:xfrm>
        <a:graphic>
          <a:graphicData uri="http://schemas.openxmlformats.org/presentationml/2006/ole">
            <mc:AlternateContent xmlns:mc="http://schemas.openxmlformats.org/markup-compatibility/2006">
              <mc:Choice xmlns:v="urn:schemas-microsoft-com:vml" Requires="v">
                <p:oleObj spid="_x0000_s10472" name="Equation" r:id="rId3" imgW="1002865" imgH="393529" progId="Equation.DSMT4">
                  <p:embed/>
                </p:oleObj>
              </mc:Choice>
              <mc:Fallback>
                <p:oleObj name="Equation" r:id="rId3" imgW="1002865" imgH="39352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968750"/>
                        <a:ext cx="1828800" cy="714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4" name="Object 6"/>
          <p:cNvGraphicFramePr>
            <a:graphicFrameLocks noChangeAspect="1"/>
          </p:cNvGraphicFramePr>
          <p:nvPr/>
        </p:nvGraphicFramePr>
        <p:xfrm>
          <a:off x="2516188" y="3968750"/>
          <a:ext cx="1800225" cy="739775"/>
        </p:xfrm>
        <a:graphic>
          <a:graphicData uri="http://schemas.openxmlformats.org/presentationml/2006/ole">
            <mc:AlternateContent xmlns:mc="http://schemas.openxmlformats.org/markup-compatibility/2006">
              <mc:Choice xmlns:v="urn:schemas-microsoft-com:vml" Requires="v">
                <p:oleObj spid="_x0000_s10473" r:id="rId5" imgW="1016000" imgH="419100" progId="Equation.DSMT4">
                  <p:embed/>
                </p:oleObj>
              </mc:Choice>
              <mc:Fallback>
                <p:oleObj r:id="rId5" imgW="1016000" imgH="4191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6188" y="3968750"/>
                        <a:ext cx="1800225" cy="7397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5" name="Object 7"/>
          <p:cNvGraphicFramePr>
            <a:graphicFrameLocks noChangeAspect="1"/>
          </p:cNvGraphicFramePr>
          <p:nvPr/>
        </p:nvGraphicFramePr>
        <p:xfrm>
          <a:off x="6732588" y="5589588"/>
          <a:ext cx="1511300" cy="658812"/>
        </p:xfrm>
        <a:graphic>
          <a:graphicData uri="http://schemas.openxmlformats.org/presentationml/2006/ole">
            <mc:AlternateContent xmlns:mc="http://schemas.openxmlformats.org/markup-compatibility/2006">
              <mc:Choice xmlns:v="urn:schemas-microsoft-com:vml" Requires="v">
                <p:oleObj spid="_x0000_s10474" r:id="rId7" imgW="1028254" imgH="444307" progId="Equation.DSMT4">
                  <p:embed/>
                </p:oleObj>
              </mc:Choice>
              <mc:Fallback>
                <p:oleObj r:id="rId7" imgW="1028254" imgH="444307"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2588" y="5589588"/>
                        <a:ext cx="1511300" cy="65881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6" name="Object 8"/>
          <p:cNvGraphicFramePr>
            <a:graphicFrameLocks noChangeAspect="1"/>
          </p:cNvGraphicFramePr>
          <p:nvPr/>
        </p:nvGraphicFramePr>
        <p:xfrm>
          <a:off x="4787900" y="5589588"/>
          <a:ext cx="1512888" cy="622300"/>
        </p:xfrm>
        <a:graphic>
          <a:graphicData uri="http://schemas.openxmlformats.org/presentationml/2006/ole">
            <mc:AlternateContent xmlns:mc="http://schemas.openxmlformats.org/markup-compatibility/2006">
              <mc:Choice xmlns:v="urn:schemas-microsoft-com:vml" Requires="v">
                <p:oleObj spid="_x0000_s10475" r:id="rId9" imgW="1016000" imgH="419100" progId="Equation.DSMT4">
                  <p:embed/>
                </p:oleObj>
              </mc:Choice>
              <mc:Fallback>
                <p:oleObj r:id="rId9" imgW="1016000" imgH="4191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5589588"/>
                        <a:ext cx="1512888" cy="622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7" name="Object 9"/>
          <p:cNvGraphicFramePr>
            <a:graphicFrameLocks noChangeAspect="1"/>
          </p:cNvGraphicFramePr>
          <p:nvPr/>
        </p:nvGraphicFramePr>
        <p:xfrm>
          <a:off x="6732588" y="4864100"/>
          <a:ext cx="1447800" cy="595313"/>
        </p:xfrm>
        <a:graphic>
          <a:graphicData uri="http://schemas.openxmlformats.org/presentationml/2006/ole">
            <mc:AlternateContent xmlns:mc="http://schemas.openxmlformats.org/markup-compatibility/2006">
              <mc:Choice xmlns:v="urn:schemas-microsoft-com:vml" Requires="v">
                <p:oleObj spid="_x0000_s10476" r:id="rId11" imgW="1016000" imgH="419100" progId="Equation.DSMT4">
                  <p:embed/>
                </p:oleObj>
              </mc:Choice>
              <mc:Fallback>
                <p:oleObj r:id="rId11" imgW="1016000" imgH="4191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588" y="4864100"/>
                        <a:ext cx="1447800" cy="5953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8" name="Object 10"/>
          <p:cNvGraphicFramePr>
            <a:graphicFrameLocks noChangeAspect="1"/>
          </p:cNvGraphicFramePr>
          <p:nvPr/>
        </p:nvGraphicFramePr>
        <p:xfrm>
          <a:off x="4776788" y="4864100"/>
          <a:ext cx="1524000" cy="595313"/>
        </p:xfrm>
        <a:graphic>
          <a:graphicData uri="http://schemas.openxmlformats.org/presentationml/2006/ole">
            <mc:AlternateContent xmlns:mc="http://schemas.openxmlformats.org/markup-compatibility/2006">
              <mc:Choice xmlns:v="urn:schemas-microsoft-com:vml" Requires="v">
                <p:oleObj spid="_x0000_s10477" r:id="rId13" imgW="1002865" imgH="393529" progId="Equation.DSMT4">
                  <p:embed/>
                </p:oleObj>
              </mc:Choice>
              <mc:Fallback>
                <p:oleObj r:id="rId13" imgW="1002865" imgH="393529"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6788" y="4864100"/>
                        <a:ext cx="1524000" cy="5953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9" name="Rectangle 11"/>
          <p:cNvSpPr>
            <a:spLocks noChangeArrowheads="1"/>
          </p:cNvSpPr>
          <p:nvPr/>
        </p:nvSpPr>
        <p:spPr bwMode="auto">
          <a:xfrm>
            <a:off x="265113" y="4976813"/>
            <a:ext cx="3860800" cy="396875"/>
          </a:xfrm>
          <a:prstGeom prst="rect">
            <a:avLst/>
          </a:prstGeom>
          <a:noFill/>
          <a:ln w="9525">
            <a:noFill/>
            <a:miter lim="800000"/>
            <a:headEnd/>
            <a:tailEnd/>
          </a:ln>
        </p:spPr>
        <p:txBody>
          <a:bodyPr wrap="none" anchor="ctr">
            <a:spAutoFit/>
          </a:bodyPr>
          <a:lstStyle/>
          <a:p>
            <a:pPr eaLnBrk="1" hangingPunct="1"/>
            <a:r>
              <a:rPr lang="en-US" altLang="zh-CN" sz="2000" b="1"/>
              <a:t>B</a:t>
            </a:r>
            <a:r>
              <a:rPr lang="zh-CN" altLang="en-US" sz="2000" b="1">
                <a:cs typeface="Times New Roman" pitchFamily="18" charset="0"/>
              </a:rPr>
              <a:t>点相对</a:t>
            </a:r>
            <a:r>
              <a:rPr lang="en-US" altLang="zh-CN" sz="2000" b="1">
                <a:cs typeface="Times New Roman" pitchFamily="18" charset="0"/>
              </a:rPr>
              <a:t>A</a:t>
            </a:r>
            <a:r>
              <a:rPr lang="zh-CN" altLang="en-US" sz="2000" b="1">
                <a:cs typeface="Times New Roman" pitchFamily="18" charset="0"/>
              </a:rPr>
              <a:t>点在两个方向的速度为</a:t>
            </a:r>
          </a:p>
        </p:txBody>
      </p:sp>
      <p:sp>
        <p:nvSpPr>
          <p:cNvPr id="73740" name="Rectangle 12"/>
          <p:cNvSpPr>
            <a:spLocks noChangeArrowheads="1"/>
          </p:cNvSpPr>
          <p:nvPr/>
        </p:nvSpPr>
        <p:spPr bwMode="auto">
          <a:xfrm>
            <a:off x="250825" y="5589588"/>
            <a:ext cx="3875088" cy="396875"/>
          </a:xfrm>
          <a:prstGeom prst="rect">
            <a:avLst/>
          </a:prstGeom>
          <a:noFill/>
          <a:ln w="9525">
            <a:noFill/>
            <a:miter lim="800000"/>
            <a:headEnd/>
            <a:tailEnd/>
          </a:ln>
        </p:spPr>
        <p:txBody>
          <a:bodyPr wrap="none" anchor="ctr">
            <a:spAutoFit/>
          </a:bodyPr>
          <a:lstStyle/>
          <a:p>
            <a:pPr eaLnBrk="1" hangingPunct="1"/>
            <a:r>
              <a:rPr lang="en-US" altLang="zh-CN" sz="2000" b="1"/>
              <a:t>D</a:t>
            </a:r>
            <a:r>
              <a:rPr lang="zh-CN" altLang="en-US" sz="2000" b="1">
                <a:cs typeface="Times New Roman" pitchFamily="18" charset="0"/>
              </a:rPr>
              <a:t>点相对</a:t>
            </a:r>
            <a:r>
              <a:rPr lang="en-US" altLang="zh-CN" sz="2000" b="1">
                <a:cs typeface="Times New Roman" pitchFamily="18" charset="0"/>
              </a:rPr>
              <a:t>A</a:t>
            </a:r>
            <a:r>
              <a:rPr lang="zh-CN" altLang="en-US" sz="2000" b="1">
                <a:cs typeface="Times New Roman" pitchFamily="18" charset="0"/>
              </a:rPr>
              <a:t>点在两个方向的速度为</a:t>
            </a:r>
          </a:p>
        </p:txBody>
      </p:sp>
      <p:sp>
        <p:nvSpPr>
          <p:cNvPr id="73745" name="Rectangle 17"/>
          <p:cNvSpPr>
            <a:spLocks noChangeArrowheads="1"/>
          </p:cNvSpPr>
          <p:nvPr/>
        </p:nvSpPr>
        <p:spPr bwMode="auto">
          <a:xfrm>
            <a:off x="250825" y="2528888"/>
            <a:ext cx="3492500" cy="396875"/>
          </a:xfrm>
          <a:prstGeom prst="rect">
            <a:avLst/>
          </a:prstGeom>
          <a:noFill/>
          <a:ln w="9525">
            <a:noFill/>
            <a:miter lim="800000"/>
            <a:headEnd/>
            <a:tailEnd/>
          </a:ln>
        </p:spPr>
        <p:txBody>
          <a:bodyPr anchor="ctr">
            <a:spAutoFit/>
          </a:bodyPr>
          <a:lstStyle/>
          <a:p>
            <a:pPr eaLnBrk="1" hangingPunct="1"/>
            <a:r>
              <a:rPr lang="en-US" altLang="zh-CN" sz="2000" b="1">
                <a:cs typeface="Times New Roman" pitchFamily="18" charset="0"/>
              </a:rPr>
              <a:t>A</a:t>
            </a:r>
            <a:r>
              <a:rPr lang="zh-CN" altLang="en-US" sz="2000" b="1">
                <a:cs typeface="Times New Roman" pitchFamily="18" charset="0"/>
              </a:rPr>
              <a:t>点流体微团的分速度</a:t>
            </a:r>
            <a:endParaRPr lang="zh-CN" altLang="en-US" sz="2000" b="1">
              <a:latin typeface="Arial" pitchFamily="34" charset="0"/>
              <a:cs typeface="Times New Roman" pitchFamily="18" charset="0"/>
            </a:endParaRPr>
          </a:p>
        </p:txBody>
      </p:sp>
      <p:graphicFrame>
        <p:nvGraphicFramePr>
          <p:cNvPr id="73747" name="Object 19"/>
          <p:cNvGraphicFramePr>
            <a:graphicFrameLocks noChangeAspect="1"/>
          </p:cNvGraphicFramePr>
          <p:nvPr/>
        </p:nvGraphicFramePr>
        <p:xfrm>
          <a:off x="3311525" y="2565400"/>
          <a:ext cx="258763" cy="381000"/>
        </p:xfrm>
        <a:graphic>
          <a:graphicData uri="http://schemas.openxmlformats.org/presentationml/2006/ole">
            <mc:AlternateContent xmlns:mc="http://schemas.openxmlformats.org/markup-compatibility/2006">
              <mc:Choice xmlns:v="urn:schemas-microsoft-com:vml" Requires="v">
                <p:oleObj spid="_x0000_s10478" name="Equation" r:id="rId15" imgW="164957" imgH="241091" progId="Equation.DSMT4">
                  <p:embed/>
                </p:oleObj>
              </mc:Choice>
              <mc:Fallback>
                <p:oleObj name="Equation" r:id="rId15" imgW="164957" imgH="241091" progId="Equation.DSMT4">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11525" y="2565400"/>
                        <a:ext cx="25876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0" name="灯片编号占位符 24"/>
          <p:cNvSpPr>
            <a:spLocks noGrp="1"/>
          </p:cNvSpPr>
          <p:nvPr>
            <p:ph type="sldNum" sz="quarter" idx="10"/>
          </p:nvPr>
        </p:nvSpPr>
        <p:spPr bwMode="auto">
          <a:ln>
            <a:miter lim="800000"/>
            <a:headEnd/>
            <a:tailEnd/>
          </a:ln>
        </p:spPr>
        <p:txBody>
          <a:bodyPr/>
          <a:lstStyle/>
          <a:p>
            <a:pPr>
              <a:defRPr/>
            </a:pPr>
            <a:fld id="{D6F0F117-7EF1-42E4-A5D6-1C069E6793E9}" type="slidenum">
              <a:rPr lang="en-US" altLang="zh-CN"/>
              <a:pPr>
                <a:defRPr/>
              </a:pPr>
              <a:t>23</a:t>
            </a:fld>
            <a:endParaRPr lang="en-US" altLang="zh-CN"/>
          </a:p>
        </p:txBody>
      </p:sp>
      <p:graphicFrame>
        <p:nvGraphicFramePr>
          <p:cNvPr id="73748" name="Object 20"/>
          <p:cNvGraphicFramePr>
            <a:graphicFrameLocks noGrp="1" noChangeAspect="1"/>
          </p:cNvGraphicFramePr>
          <p:nvPr>
            <p:ph idx="4294967295"/>
          </p:nvPr>
        </p:nvGraphicFramePr>
        <p:xfrm>
          <a:off x="2894013" y="2565400"/>
          <a:ext cx="273050" cy="355600"/>
        </p:xfrm>
        <a:graphic>
          <a:graphicData uri="http://schemas.openxmlformats.org/presentationml/2006/ole">
            <mc:AlternateContent xmlns:mc="http://schemas.openxmlformats.org/markup-compatibility/2006">
              <mc:Choice xmlns:v="urn:schemas-microsoft-com:vml" Requires="v">
                <p:oleObj spid="_x0000_s10479" r:id="rId17" imgW="165028" imgH="228501" progId="Equation.DSMT4">
                  <p:embed/>
                </p:oleObj>
              </mc:Choice>
              <mc:Fallback>
                <p:oleObj r:id="rId17" imgW="165028" imgH="228501" progId="Equation.DSMT4">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94013" y="2565400"/>
                        <a:ext cx="27305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49" name="Object 21"/>
          <p:cNvGraphicFramePr>
            <a:graphicFrameLocks noChangeAspect="1"/>
          </p:cNvGraphicFramePr>
          <p:nvPr/>
        </p:nvGraphicFramePr>
        <p:xfrm>
          <a:off x="3348038" y="2097088"/>
          <a:ext cx="355600" cy="360362"/>
        </p:xfrm>
        <a:graphic>
          <a:graphicData uri="http://schemas.openxmlformats.org/presentationml/2006/ole">
            <mc:AlternateContent xmlns:mc="http://schemas.openxmlformats.org/markup-compatibility/2006">
              <mc:Choice xmlns:v="urn:schemas-microsoft-com:vml" Requires="v">
                <p:oleObj spid="_x0000_s10480" r:id="rId19" imgW="177646" imgH="241091" progId="Equation.DSMT4">
                  <p:embed/>
                </p:oleObj>
              </mc:Choice>
              <mc:Fallback>
                <p:oleObj r:id="rId19" imgW="177646" imgH="241091" progId="Equation.DSMT4">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48038" y="2097088"/>
                        <a:ext cx="35560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50" name="Object 22"/>
          <p:cNvGraphicFramePr>
            <a:graphicFrameLocks noChangeAspect="1"/>
          </p:cNvGraphicFramePr>
          <p:nvPr/>
        </p:nvGraphicFramePr>
        <p:xfrm>
          <a:off x="2933700" y="2097088"/>
          <a:ext cx="342900" cy="360362"/>
        </p:xfrm>
        <a:graphic>
          <a:graphicData uri="http://schemas.openxmlformats.org/presentationml/2006/ole">
            <mc:AlternateContent xmlns:mc="http://schemas.openxmlformats.org/markup-compatibility/2006">
              <mc:Choice xmlns:v="urn:schemas-microsoft-com:vml" Requires="v">
                <p:oleObj spid="_x0000_s10481" name="Equation" r:id="rId21" imgW="177646" imgH="228402" progId="Equation.DSMT4">
                  <p:embed/>
                </p:oleObj>
              </mc:Choice>
              <mc:Fallback>
                <p:oleObj name="Equation" r:id="rId21" imgW="177646" imgH="228402" progId="Equation.DSMT4">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33700" y="2097088"/>
                        <a:ext cx="3429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73751" name="Rectangle 23"/>
          <p:cNvSpPr>
            <a:spLocks noChangeArrowheads="1"/>
          </p:cNvSpPr>
          <p:nvPr/>
        </p:nvSpPr>
        <p:spPr bwMode="auto">
          <a:xfrm>
            <a:off x="215900" y="2024063"/>
            <a:ext cx="2740025" cy="503237"/>
          </a:xfrm>
          <a:prstGeom prst="rect">
            <a:avLst/>
          </a:prstGeom>
          <a:noFill/>
          <a:ln w="28575" algn="ctr">
            <a:noFill/>
            <a:miter lim="800000"/>
            <a:headEnd/>
            <a:tailEnd/>
          </a:ln>
        </p:spPr>
        <p:txBody>
          <a:bodyPr wrap="none">
            <a:spAutoFit/>
          </a:bodyPr>
          <a:lstStyle/>
          <a:p>
            <a:pPr algn="ctr" eaLnBrk="1" hangingPunct="1">
              <a:lnSpc>
                <a:spcPct val="135000"/>
              </a:lnSpc>
            </a:pPr>
            <a:r>
              <a:rPr lang="zh-CN" altLang="en-US" sz="2000" b="1">
                <a:latin typeface="宋体" pitchFamily="2" charset="-122"/>
              </a:rPr>
              <a:t>两边的边长分别为小量</a:t>
            </a:r>
          </a:p>
        </p:txBody>
      </p:sp>
      <p:sp>
        <p:nvSpPr>
          <p:cNvPr id="10259"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68313"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流体微团的运动分析</a:t>
            </a:r>
          </a:p>
        </p:txBody>
      </p:sp>
      <p:pic>
        <p:nvPicPr>
          <p:cNvPr id="10261" name="Picture 23"/>
          <p:cNvPicPr>
            <a:picLocks noChangeAspect="1" noChangeArrowheads="1"/>
          </p:cNvPicPr>
          <p:nvPr/>
        </p:nvPicPr>
        <p:blipFill>
          <a:blip r:embed="rId23" cstate="print"/>
          <a:srcRect/>
          <a:stretch>
            <a:fillRect/>
          </a:stretch>
        </p:blipFill>
        <p:spPr bwMode="auto">
          <a:xfrm>
            <a:off x="4673600" y="1495425"/>
            <a:ext cx="3540125" cy="30464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3751"/>
                                        </p:tgtEl>
                                        <p:attrNameLst>
                                          <p:attrName>style.visibility</p:attrName>
                                        </p:attrNameLst>
                                      </p:cBhvr>
                                      <p:to>
                                        <p:strVal val="visible"/>
                                      </p:to>
                                    </p:set>
                                    <p:animEffect transition="in" filter="box(in)">
                                      <p:cBhvr>
                                        <p:cTn id="7" dur="500"/>
                                        <p:tgtEl>
                                          <p:spTgt spid="73751"/>
                                        </p:tgtEl>
                                      </p:cBhvr>
                                    </p:animEffect>
                                  </p:childTnLst>
                                </p:cTn>
                              </p:par>
                              <p:par>
                                <p:cTn id="8" presetID="4" presetClass="entr" presetSubtype="16" fill="hold" nodeType="withEffect">
                                  <p:stCondLst>
                                    <p:cond delay="0"/>
                                  </p:stCondLst>
                                  <p:childTnLst>
                                    <p:set>
                                      <p:cBhvr>
                                        <p:cTn id="9" dur="1" fill="hold">
                                          <p:stCondLst>
                                            <p:cond delay="0"/>
                                          </p:stCondLst>
                                        </p:cTn>
                                        <p:tgtEl>
                                          <p:spTgt spid="73750"/>
                                        </p:tgtEl>
                                        <p:attrNameLst>
                                          <p:attrName>style.visibility</p:attrName>
                                        </p:attrNameLst>
                                      </p:cBhvr>
                                      <p:to>
                                        <p:strVal val="visible"/>
                                      </p:to>
                                    </p:set>
                                    <p:animEffect transition="in" filter="box(in)">
                                      <p:cBhvr>
                                        <p:cTn id="10" dur="500"/>
                                        <p:tgtEl>
                                          <p:spTgt spid="73750"/>
                                        </p:tgtEl>
                                      </p:cBhvr>
                                    </p:animEffect>
                                  </p:childTnLst>
                                </p:cTn>
                              </p:par>
                              <p:par>
                                <p:cTn id="11" presetID="4" presetClass="entr" presetSubtype="16" fill="hold" nodeType="withEffect">
                                  <p:stCondLst>
                                    <p:cond delay="0"/>
                                  </p:stCondLst>
                                  <p:childTnLst>
                                    <p:set>
                                      <p:cBhvr>
                                        <p:cTn id="12" dur="1" fill="hold">
                                          <p:stCondLst>
                                            <p:cond delay="0"/>
                                          </p:stCondLst>
                                        </p:cTn>
                                        <p:tgtEl>
                                          <p:spTgt spid="73749"/>
                                        </p:tgtEl>
                                        <p:attrNameLst>
                                          <p:attrName>style.visibility</p:attrName>
                                        </p:attrNameLst>
                                      </p:cBhvr>
                                      <p:to>
                                        <p:strVal val="visible"/>
                                      </p:to>
                                    </p:set>
                                    <p:animEffect transition="in" filter="box(in)">
                                      <p:cBhvr>
                                        <p:cTn id="13" dur="500"/>
                                        <p:tgtEl>
                                          <p:spTgt spid="737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73745"/>
                                        </p:tgtEl>
                                        <p:attrNameLst>
                                          <p:attrName>style.visibility</p:attrName>
                                        </p:attrNameLst>
                                      </p:cBhvr>
                                      <p:to>
                                        <p:strVal val="visible"/>
                                      </p:to>
                                    </p:set>
                                    <p:animEffect transition="in" filter="box(in)">
                                      <p:cBhvr>
                                        <p:cTn id="18" dur="500"/>
                                        <p:tgtEl>
                                          <p:spTgt spid="73745"/>
                                        </p:tgtEl>
                                      </p:cBhvr>
                                    </p:animEffect>
                                  </p:childTnLst>
                                </p:cTn>
                              </p:par>
                              <p:par>
                                <p:cTn id="19" presetID="4" presetClass="entr" presetSubtype="16" fill="hold" nodeType="withEffect">
                                  <p:stCondLst>
                                    <p:cond delay="0"/>
                                  </p:stCondLst>
                                  <p:childTnLst>
                                    <p:set>
                                      <p:cBhvr>
                                        <p:cTn id="20" dur="1" fill="hold">
                                          <p:stCondLst>
                                            <p:cond delay="0"/>
                                          </p:stCondLst>
                                        </p:cTn>
                                        <p:tgtEl>
                                          <p:spTgt spid="73748"/>
                                        </p:tgtEl>
                                        <p:attrNameLst>
                                          <p:attrName>style.visibility</p:attrName>
                                        </p:attrNameLst>
                                      </p:cBhvr>
                                      <p:to>
                                        <p:strVal val="visible"/>
                                      </p:to>
                                    </p:set>
                                    <p:animEffect transition="in" filter="box(in)">
                                      <p:cBhvr>
                                        <p:cTn id="21" dur="500"/>
                                        <p:tgtEl>
                                          <p:spTgt spid="73748"/>
                                        </p:tgtEl>
                                      </p:cBhvr>
                                    </p:animEffect>
                                  </p:childTnLst>
                                </p:cTn>
                              </p:par>
                              <p:par>
                                <p:cTn id="22" presetID="4" presetClass="entr" presetSubtype="16" fill="hold" nodeType="withEffect">
                                  <p:stCondLst>
                                    <p:cond delay="0"/>
                                  </p:stCondLst>
                                  <p:childTnLst>
                                    <p:set>
                                      <p:cBhvr>
                                        <p:cTn id="23" dur="1" fill="hold">
                                          <p:stCondLst>
                                            <p:cond delay="0"/>
                                          </p:stCondLst>
                                        </p:cTn>
                                        <p:tgtEl>
                                          <p:spTgt spid="73747"/>
                                        </p:tgtEl>
                                        <p:attrNameLst>
                                          <p:attrName>style.visibility</p:attrName>
                                        </p:attrNameLst>
                                      </p:cBhvr>
                                      <p:to>
                                        <p:strVal val="visible"/>
                                      </p:to>
                                    </p:set>
                                    <p:animEffect transition="in" filter="box(in)">
                                      <p:cBhvr>
                                        <p:cTn id="24" dur="500"/>
                                        <p:tgtEl>
                                          <p:spTgt spid="7374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73732"/>
                                        </p:tgtEl>
                                        <p:attrNameLst>
                                          <p:attrName>style.visibility</p:attrName>
                                        </p:attrNameLst>
                                      </p:cBhvr>
                                      <p:to>
                                        <p:strVal val="visible"/>
                                      </p:to>
                                    </p:set>
                                    <p:animEffect transition="in" filter="box(in)">
                                      <p:cBhvr>
                                        <p:cTn id="29" dur="500"/>
                                        <p:tgtEl>
                                          <p:spTgt spid="7373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nodeType="clickEffect">
                                  <p:stCondLst>
                                    <p:cond delay="0"/>
                                  </p:stCondLst>
                                  <p:childTnLst>
                                    <p:set>
                                      <p:cBhvr>
                                        <p:cTn id="33" dur="1" fill="hold">
                                          <p:stCondLst>
                                            <p:cond delay="0"/>
                                          </p:stCondLst>
                                        </p:cTn>
                                        <p:tgtEl>
                                          <p:spTgt spid="73733"/>
                                        </p:tgtEl>
                                        <p:attrNameLst>
                                          <p:attrName>style.visibility</p:attrName>
                                        </p:attrNameLst>
                                      </p:cBhvr>
                                      <p:to>
                                        <p:strVal val="visible"/>
                                      </p:to>
                                    </p:set>
                                    <p:animEffect transition="in" filter="box(in)">
                                      <p:cBhvr>
                                        <p:cTn id="34" dur="500"/>
                                        <p:tgtEl>
                                          <p:spTgt spid="7373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nodeType="clickEffect">
                                  <p:stCondLst>
                                    <p:cond delay="0"/>
                                  </p:stCondLst>
                                  <p:childTnLst>
                                    <p:set>
                                      <p:cBhvr>
                                        <p:cTn id="38" dur="1" fill="hold">
                                          <p:stCondLst>
                                            <p:cond delay="0"/>
                                          </p:stCondLst>
                                        </p:cTn>
                                        <p:tgtEl>
                                          <p:spTgt spid="73734"/>
                                        </p:tgtEl>
                                        <p:attrNameLst>
                                          <p:attrName>style.visibility</p:attrName>
                                        </p:attrNameLst>
                                      </p:cBhvr>
                                      <p:to>
                                        <p:strVal val="visible"/>
                                      </p:to>
                                    </p:set>
                                    <p:animEffect transition="in" filter="box(in)">
                                      <p:cBhvr>
                                        <p:cTn id="39" dur="500"/>
                                        <p:tgtEl>
                                          <p:spTgt spid="7373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373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7373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73737"/>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374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373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3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P spid="73739" grpId="0"/>
      <p:bldP spid="73740" grpId="0"/>
      <p:bldP spid="73745" grpId="0"/>
      <p:bldP spid="737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2"/>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11271" name="Rectangle 4"/>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11272" name="Rectangle 5"/>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11273" name="Rectangle 6"/>
          <p:cNvSpPr>
            <a:spLocks noChangeArrowheads="1"/>
          </p:cNvSpPr>
          <p:nvPr/>
        </p:nvSpPr>
        <p:spPr bwMode="auto">
          <a:xfrm>
            <a:off x="0" y="321310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11274"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68313"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流体微团的运动分析</a:t>
            </a:r>
          </a:p>
        </p:txBody>
      </p:sp>
      <p:sp>
        <p:nvSpPr>
          <p:cNvPr id="11276" name="灯片编号占位符 25"/>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799A7AB5-6FA4-4545-881D-FAFF19B9F8D3}" type="slidenum">
              <a:rPr lang="en-US" altLang="zh-CN" sz="2800">
                <a:latin typeface="Calibri" pitchFamily="34" charset="0"/>
              </a:rPr>
              <a:pPr algn="r"/>
              <a:t>24</a:t>
            </a:fld>
            <a:endParaRPr lang="en-US" altLang="zh-CN" sz="2800">
              <a:latin typeface="Calibri" pitchFamily="34" charset="0"/>
            </a:endParaRPr>
          </a:p>
        </p:txBody>
      </p:sp>
      <p:graphicFrame>
        <p:nvGraphicFramePr>
          <p:cNvPr id="11266" name="Object 24"/>
          <p:cNvGraphicFramePr>
            <a:graphicFrameLocks noChangeAspect="1"/>
          </p:cNvGraphicFramePr>
          <p:nvPr/>
        </p:nvGraphicFramePr>
        <p:xfrm>
          <a:off x="1143000" y="1752600"/>
          <a:ext cx="2667000" cy="1039813"/>
        </p:xfrm>
        <a:graphic>
          <a:graphicData uri="http://schemas.openxmlformats.org/presentationml/2006/ole">
            <mc:AlternateContent xmlns:mc="http://schemas.openxmlformats.org/markup-compatibility/2006">
              <mc:Choice xmlns:v="urn:schemas-microsoft-com:vml" Requires="v">
                <p:oleObj spid="_x0000_s11362" r:id="rId3" imgW="1002865" imgH="393529" progId="Equation.DSMT4">
                  <p:embed/>
                </p:oleObj>
              </mc:Choice>
              <mc:Fallback>
                <p:oleObj r:id="rId3" imgW="1002865" imgH="393529" progId="Equation.DSMT4">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752600"/>
                        <a:ext cx="2667000" cy="1039813"/>
                      </a:xfrm>
                      <a:prstGeom prst="rect">
                        <a:avLst/>
                      </a:prstGeom>
                      <a:noFill/>
                      <a:ln w="9525">
                        <a:solidFill>
                          <a:schemeClr val="hlink"/>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1267" name="Object 25"/>
          <p:cNvGraphicFramePr>
            <a:graphicFrameLocks noChangeAspect="1"/>
          </p:cNvGraphicFramePr>
          <p:nvPr/>
        </p:nvGraphicFramePr>
        <p:xfrm>
          <a:off x="4876800" y="1758950"/>
          <a:ext cx="2514600" cy="1033463"/>
        </p:xfrm>
        <a:graphic>
          <a:graphicData uri="http://schemas.openxmlformats.org/presentationml/2006/ole">
            <mc:AlternateContent xmlns:mc="http://schemas.openxmlformats.org/markup-compatibility/2006">
              <mc:Choice xmlns:v="urn:schemas-microsoft-com:vml" Requires="v">
                <p:oleObj spid="_x0000_s11363" r:id="rId5" imgW="1016000" imgH="419100" progId="Equation.DSMT4">
                  <p:embed/>
                </p:oleObj>
              </mc:Choice>
              <mc:Fallback>
                <p:oleObj r:id="rId5" imgW="1016000" imgH="41910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758950"/>
                        <a:ext cx="2514600" cy="1033463"/>
                      </a:xfrm>
                      <a:prstGeom prst="rect">
                        <a:avLst/>
                      </a:prstGeom>
                      <a:noFill/>
                      <a:ln w="9525">
                        <a:solidFill>
                          <a:schemeClr val="hlink"/>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1268" name="Object 26"/>
          <p:cNvGraphicFramePr>
            <a:graphicFrameLocks noChangeAspect="1"/>
          </p:cNvGraphicFramePr>
          <p:nvPr/>
        </p:nvGraphicFramePr>
        <p:xfrm>
          <a:off x="1143000" y="3098800"/>
          <a:ext cx="2667000" cy="1065213"/>
        </p:xfrm>
        <a:graphic>
          <a:graphicData uri="http://schemas.openxmlformats.org/presentationml/2006/ole">
            <mc:AlternateContent xmlns:mc="http://schemas.openxmlformats.org/markup-compatibility/2006">
              <mc:Choice xmlns:v="urn:schemas-microsoft-com:vml" Requires="v">
                <p:oleObj spid="_x0000_s11364" r:id="rId7" imgW="1016000" imgH="419100" progId="Equation.DSMT4">
                  <p:embed/>
                </p:oleObj>
              </mc:Choice>
              <mc:Fallback>
                <p:oleObj r:id="rId7" imgW="1016000" imgH="419100"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3098800"/>
                        <a:ext cx="2667000" cy="1065213"/>
                      </a:xfrm>
                      <a:prstGeom prst="rect">
                        <a:avLst/>
                      </a:prstGeom>
                      <a:noFill/>
                      <a:ln w="9525">
                        <a:solidFill>
                          <a:schemeClr val="hlink"/>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1269" name="Object 27"/>
          <p:cNvGraphicFramePr>
            <a:graphicFrameLocks noChangeAspect="1"/>
          </p:cNvGraphicFramePr>
          <p:nvPr/>
        </p:nvGraphicFramePr>
        <p:xfrm>
          <a:off x="4876800" y="3068638"/>
          <a:ext cx="2514600" cy="1095375"/>
        </p:xfrm>
        <a:graphic>
          <a:graphicData uri="http://schemas.openxmlformats.org/presentationml/2006/ole">
            <mc:AlternateContent xmlns:mc="http://schemas.openxmlformats.org/markup-compatibility/2006">
              <mc:Choice xmlns:v="urn:schemas-microsoft-com:vml" Requires="v">
                <p:oleObj spid="_x0000_s11365" r:id="rId9" imgW="1028254" imgH="444307" progId="Equation.DSMT4">
                  <p:embed/>
                </p:oleObj>
              </mc:Choice>
              <mc:Fallback>
                <p:oleObj r:id="rId9" imgW="1028254" imgH="444307"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3068638"/>
                        <a:ext cx="2514600" cy="1095375"/>
                      </a:xfrm>
                      <a:prstGeom prst="rect">
                        <a:avLst/>
                      </a:prstGeom>
                      <a:noFill/>
                      <a:ln w="9525">
                        <a:solidFill>
                          <a:schemeClr val="hlink"/>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20860" name="Line 28"/>
          <p:cNvSpPr>
            <a:spLocks noChangeShapeType="1"/>
          </p:cNvSpPr>
          <p:nvPr/>
        </p:nvSpPr>
        <p:spPr bwMode="auto">
          <a:xfrm flipH="1">
            <a:off x="1752600" y="2487613"/>
            <a:ext cx="381000" cy="3352800"/>
          </a:xfrm>
          <a:prstGeom prst="line">
            <a:avLst/>
          </a:prstGeom>
          <a:noFill/>
          <a:ln w="38100">
            <a:solidFill>
              <a:srgbClr val="FF0000"/>
            </a:solidFill>
            <a:round/>
            <a:headEnd/>
            <a:tailEnd/>
          </a:ln>
        </p:spPr>
        <p:txBody>
          <a:bodyPr/>
          <a:lstStyle/>
          <a:p>
            <a:endParaRPr lang="zh-CN" altLang="en-US"/>
          </a:p>
        </p:txBody>
      </p:sp>
      <p:sp>
        <p:nvSpPr>
          <p:cNvPr id="120861" name="Line 29"/>
          <p:cNvSpPr>
            <a:spLocks noChangeShapeType="1"/>
          </p:cNvSpPr>
          <p:nvPr/>
        </p:nvSpPr>
        <p:spPr bwMode="auto">
          <a:xfrm flipH="1">
            <a:off x="1752600" y="3859213"/>
            <a:ext cx="533400" cy="1981200"/>
          </a:xfrm>
          <a:prstGeom prst="line">
            <a:avLst/>
          </a:prstGeom>
          <a:noFill/>
          <a:ln w="38100">
            <a:solidFill>
              <a:srgbClr val="FF0000"/>
            </a:solidFill>
            <a:round/>
            <a:headEnd/>
            <a:tailEnd/>
          </a:ln>
        </p:spPr>
        <p:txBody>
          <a:bodyPr/>
          <a:lstStyle/>
          <a:p>
            <a:endParaRPr lang="zh-CN" altLang="en-US"/>
          </a:p>
        </p:txBody>
      </p:sp>
      <p:sp>
        <p:nvSpPr>
          <p:cNvPr id="120862" name="Line 30"/>
          <p:cNvSpPr>
            <a:spLocks noChangeShapeType="1"/>
          </p:cNvSpPr>
          <p:nvPr/>
        </p:nvSpPr>
        <p:spPr bwMode="auto">
          <a:xfrm flipH="1">
            <a:off x="1752600" y="2487613"/>
            <a:ext cx="4038600" cy="3352800"/>
          </a:xfrm>
          <a:prstGeom prst="line">
            <a:avLst/>
          </a:prstGeom>
          <a:noFill/>
          <a:ln w="38100">
            <a:solidFill>
              <a:srgbClr val="FF0000"/>
            </a:solidFill>
            <a:round/>
            <a:headEnd/>
            <a:tailEnd/>
          </a:ln>
        </p:spPr>
        <p:txBody>
          <a:bodyPr/>
          <a:lstStyle/>
          <a:p>
            <a:endParaRPr lang="zh-CN" altLang="en-US"/>
          </a:p>
        </p:txBody>
      </p:sp>
      <p:sp>
        <p:nvSpPr>
          <p:cNvPr id="120863" name="Line 31"/>
          <p:cNvSpPr>
            <a:spLocks noChangeShapeType="1"/>
          </p:cNvSpPr>
          <p:nvPr/>
        </p:nvSpPr>
        <p:spPr bwMode="auto">
          <a:xfrm flipH="1">
            <a:off x="1752600" y="3783013"/>
            <a:ext cx="3962400" cy="2057400"/>
          </a:xfrm>
          <a:prstGeom prst="line">
            <a:avLst/>
          </a:prstGeom>
          <a:noFill/>
          <a:ln w="38100">
            <a:solidFill>
              <a:srgbClr val="FF0000"/>
            </a:solidFill>
            <a:round/>
            <a:headEnd/>
            <a:tailEnd/>
          </a:ln>
        </p:spPr>
        <p:txBody>
          <a:bodyPr/>
          <a:lstStyle/>
          <a:p>
            <a:endParaRPr lang="zh-CN" altLang="en-US"/>
          </a:p>
        </p:txBody>
      </p:sp>
      <p:sp>
        <p:nvSpPr>
          <p:cNvPr id="120864" name="Text Box 32"/>
          <p:cNvSpPr txBox="1">
            <a:spLocks noChangeArrowheads="1"/>
          </p:cNvSpPr>
          <p:nvPr/>
        </p:nvSpPr>
        <p:spPr bwMode="auto">
          <a:xfrm>
            <a:off x="1066800" y="5840413"/>
            <a:ext cx="1524000" cy="482600"/>
          </a:xfrm>
          <a:prstGeom prst="rect">
            <a:avLst/>
          </a:prstGeom>
          <a:noFill/>
          <a:ln w="25400">
            <a:solidFill>
              <a:srgbClr val="0000FF"/>
            </a:solidFill>
            <a:miter lim="800000"/>
            <a:headEnd/>
            <a:tailEnd/>
          </a:ln>
        </p:spPr>
        <p:txBody>
          <a:bodyPr>
            <a:spAutoFit/>
          </a:bodyPr>
          <a:lstStyle/>
          <a:p>
            <a:pPr eaLnBrk="1" hangingPunct="1"/>
            <a:r>
              <a:rPr lang="zh-CN" altLang="en-US" sz="2400" b="1">
                <a:solidFill>
                  <a:srgbClr val="000000"/>
                </a:solidFill>
                <a:latin typeface="Tahoma" pitchFamily="34" charset="0"/>
              </a:rPr>
              <a:t>平动速度</a:t>
            </a:r>
          </a:p>
        </p:txBody>
      </p:sp>
      <p:sp>
        <p:nvSpPr>
          <p:cNvPr id="120865" name="Line 33"/>
          <p:cNvSpPr>
            <a:spLocks noChangeShapeType="1"/>
          </p:cNvSpPr>
          <p:nvPr/>
        </p:nvSpPr>
        <p:spPr bwMode="auto">
          <a:xfrm>
            <a:off x="3048000" y="2716213"/>
            <a:ext cx="1066800" cy="3124200"/>
          </a:xfrm>
          <a:prstGeom prst="line">
            <a:avLst/>
          </a:prstGeom>
          <a:noFill/>
          <a:ln w="38100">
            <a:solidFill>
              <a:srgbClr val="008000"/>
            </a:solidFill>
            <a:round/>
            <a:headEnd/>
            <a:tailEnd/>
          </a:ln>
        </p:spPr>
        <p:txBody>
          <a:bodyPr/>
          <a:lstStyle/>
          <a:p>
            <a:endParaRPr lang="zh-CN" altLang="en-US"/>
          </a:p>
        </p:txBody>
      </p:sp>
      <p:sp>
        <p:nvSpPr>
          <p:cNvPr id="120866" name="Line 34"/>
          <p:cNvSpPr>
            <a:spLocks noChangeShapeType="1"/>
          </p:cNvSpPr>
          <p:nvPr/>
        </p:nvSpPr>
        <p:spPr bwMode="auto">
          <a:xfrm flipH="1">
            <a:off x="4114800" y="4087813"/>
            <a:ext cx="2514600" cy="1752600"/>
          </a:xfrm>
          <a:prstGeom prst="line">
            <a:avLst/>
          </a:prstGeom>
          <a:noFill/>
          <a:ln w="38100">
            <a:solidFill>
              <a:srgbClr val="008000"/>
            </a:solidFill>
            <a:round/>
            <a:headEnd/>
            <a:tailEnd/>
          </a:ln>
        </p:spPr>
        <p:txBody>
          <a:bodyPr/>
          <a:lstStyle/>
          <a:p>
            <a:endParaRPr lang="zh-CN" altLang="en-US"/>
          </a:p>
        </p:txBody>
      </p:sp>
      <p:sp>
        <p:nvSpPr>
          <p:cNvPr id="120867" name="Text Box 35"/>
          <p:cNvSpPr txBox="1">
            <a:spLocks noChangeArrowheads="1"/>
          </p:cNvSpPr>
          <p:nvPr/>
        </p:nvSpPr>
        <p:spPr bwMode="auto">
          <a:xfrm>
            <a:off x="3200400" y="5840413"/>
            <a:ext cx="2133600" cy="482600"/>
          </a:xfrm>
          <a:prstGeom prst="rect">
            <a:avLst/>
          </a:prstGeom>
          <a:noFill/>
          <a:ln w="25400">
            <a:solidFill>
              <a:srgbClr val="0000FF"/>
            </a:solidFill>
            <a:miter lim="800000"/>
            <a:headEnd/>
            <a:tailEnd/>
          </a:ln>
        </p:spPr>
        <p:txBody>
          <a:bodyPr>
            <a:spAutoFit/>
          </a:bodyPr>
          <a:lstStyle/>
          <a:p>
            <a:pPr eaLnBrk="1" hangingPunct="1"/>
            <a:r>
              <a:rPr lang="zh-CN" altLang="en-US" sz="2400" b="1">
                <a:solidFill>
                  <a:srgbClr val="000000"/>
                </a:solidFill>
                <a:latin typeface="Tahoma" pitchFamily="34" charset="0"/>
              </a:rPr>
              <a:t>直线变形速度</a:t>
            </a:r>
          </a:p>
        </p:txBody>
      </p:sp>
      <p:sp>
        <p:nvSpPr>
          <p:cNvPr id="120868" name="Line 36"/>
          <p:cNvSpPr>
            <a:spLocks noChangeShapeType="1"/>
          </p:cNvSpPr>
          <p:nvPr/>
        </p:nvSpPr>
        <p:spPr bwMode="auto">
          <a:xfrm>
            <a:off x="3200400" y="4087813"/>
            <a:ext cx="3810000" cy="1752600"/>
          </a:xfrm>
          <a:prstGeom prst="line">
            <a:avLst/>
          </a:prstGeom>
          <a:noFill/>
          <a:ln w="38100">
            <a:solidFill>
              <a:srgbClr val="800080"/>
            </a:solidFill>
            <a:round/>
            <a:headEnd/>
            <a:tailEnd/>
          </a:ln>
        </p:spPr>
        <p:txBody>
          <a:bodyPr/>
          <a:lstStyle/>
          <a:p>
            <a:endParaRPr lang="zh-CN" altLang="en-US"/>
          </a:p>
        </p:txBody>
      </p:sp>
      <p:sp>
        <p:nvSpPr>
          <p:cNvPr id="120869" name="Line 37"/>
          <p:cNvSpPr>
            <a:spLocks noChangeShapeType="1"/>
          </p:cNvSpPr>
          <p:nvPr/>
        </p:nvSpPr>
        <p:spPr bwMode="auto">
          <a:xfrm>
            <a:off x="6934200" y="2640013"/>
            <a:ext cx="76200" cy="3200400"/>
          </a:xfrm>
          <a:prstGeom prst="line">
            <a:avLst/>
          </a:prstGeom>
          <a:noFill/>
          <a:ln w="38100">
            <a:solidFill>
              <a:srgbClr val="800080"/>
            </a:solidFill>
            <a:round/>
            <a:headEnd/>
            <a:tailEnd/>
          </a:ln>
        </p:spPr>
        <p:txBody>
          <a:bodyPr/>
          <a:lstStyle/>
          <a:p>
            <a:endParaRPr lang="zh-CN" altLang="en-US"/>
          </a:p>
        </p:txBody>
      </p:sp>
      <p:sp>
        <p:nvSpPr>
          <p:cNvPr id="120870" name="Text Box 38"/>
          <p:cNvSpPr txBox="1">
            <a:spLocks noChangeArrowheads="1"/>
          </p:cNvSpPr>
          <p:nvPr/>
        </p:nvSpPr>
        <p:spPr bwMode="auto">
          <a:xfrm>
            <a:off x="5943600" y="5840413"/>
            <a:ext cx="1752600" cy="482600"/>
          </a:xfrm>
          <a:prstGeom prst="rect">
            <a:avLst/>
          </a:prstGeom>
          <a:noFill/>
          <a:ln w="25400">
            <a:solidFill>
              <a:srgbClr val="0000FF"/>
            </a:solidFill>
            <a:miter lim="800000"/>
            <a:headEnd/>
            <a:tailEnd/>
          </a:ln>
        </p:spPr>
        <p:txBody>
          <a:bodyPr>
            <a:spAutoFit/>
          </a:bodyPr>
          <a:lstStyle/>
          <a:p>
            <a:pPr eaLnBrk="1" hangingPunct="1"/>
            <a:r>
              <a:rPr lang="zh-CN" altLang="en-US" sz="2400" b="1">
                <a:solidFill>
                  <a:srgbClr val="000000"/>
                </a:solidFill>
                <a:latin typeface="Tahoma" pitchFamily="34" charset="0"/>
              </a:rPr>
              <a:t>转动角速度</a:t>
            </a:r>
          </a:p>
        </p:txBody>
      </p:sp>
      <p:sp>
        <p:nvSpPr>
          <p:cNvPr id="24" name="灯片编号占位符 23"/>
          <p:cNvSpPr>
            <a:spLocks noGrp="1"/>
          </p:cNvSpPr>
          <p:nvPr>
            <p:ph type="sldNum" sz="quarter" idx="10"/>
          </p:nvPr>
        </p:nvSpPr>
        <p:spPr/>
        <p:txBody>
          <a:bodyPr/>
          <a:lstStyle/>
          <a:p>
            <a:pPr>
              <a:defRPr/>
            </a:pPr>
            <a:fld id="{86A9A619-2914-4A9D-99F9-363E7935ABEB}" type="slidenum">
              <a:rPr/>
              <a:pPr>
                <a:defRPr/>
              </a:pPr>
              <a:t>24</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8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08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8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08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8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08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08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08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08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0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60" grpId="0" animBg="1"/>
      <p:bldP spid="120861" grpId="0" animBg="1"/>
      <p:bldP spid="120862" grpId="0" animBg="1"/>
      <p:bldP spid="120863" grpId="0" animBg="1"/>
      <p:bldP spid="120864" grpId="0" animBg="1"/>
      <p:bldP spid="120865" grpId="0" animBg="1"/>
      <p:bldP spid="120866" grpId="0" animBg="1"/>
      <p:bldP spid="120867" grpId="0" animBg="1"/>
      <p:bldP spid="120868" grpId="0" animBg="1"/>
      <p:bldP spid="120869" grpId="0" animBg="1"/>
      <p:bldP spid="1208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2"/>
          <p:cNvSpPr>
            <a:spLocks noChangeArrowheads="1"/>
          </p:cNvSpPr>
          <p:nvPr/>
        </p:nvSpPr>
        <p:spPr bwMode="auto">
          <a:xfrm>
            <a:off x="0" y="3233738"/>
            <a:ext cx="9144000" cy="0"/>
          </a:xfrm>
          <a:prstGeom prst="rect">
            <a:avLst/>
          </a:prstGeom>
          <a:solidFill>
            <a:srgbClr val="FF9900"/>
          </a:solidFill>
          <a:ln w="9525">
            <a:noFill/>
            <a:miter lim="800000"/>
            <a:headEnd/>
            <a:tailEnd/>
          </a:ln>
        </p:spPr>
        <p:txBody>
          <a:bodyPr wrap="none" anchor="ctr">
            <a:spAutoFit/>
          </a:bodyPr>
          <a:lstStyle/>
          <a:p>
            <a:pPr eaLnBrk="1" hangingPunct="1"/>
            <a:endParaRPr lang="zh-CN" altLang="en-US"/>
          </a:p>
        </p:txBody>
      </p:sp>
      <p:sp>
        <p:nvSpPr>
          <p:cNvPr id="12299" name="Rectangle 3"/>
          <p:cNvSpPr>
            <a:spLocks noChangeArrowheads="1"/>
          </p:cNvSpPr>
          <p:nvPr/>
        </p:nvSpPr>
        <p:spPr bwMode="auto">
          <a:xfrm>
            <a:off x="0" y="3205163"/>
            <a:ext cx="9144000" cy="0"/>
          </a:xfrm>
          <a:prstGeom prst="rect">
            <a:avLst/>
          </a:prstGeom>
          <a:solidFill>
            <a:srgbClr val="FF9900"/>
          </a:solidFill>
          <a:ln w="9525">
            <a:noFill/>
            <a:miter lim="800000"/>
            <a:headEnd/>
            <a:tailEnd/>
          </a:ln>
        </p:spPr>
        <p:txBody>
          <a:bodyPr wrap="none" anchor="ctr">
            <a:spAutoFit/>
          </a:bodyPr>
          <a:lstStyle/>
          <a:p>
            <a:pPr eaLnBrk="1" hangingPunct="1"/>
            <a:endParaRPr lang="zh-CN" altLang="en-US"/>
          </a:p>
        </p:txBody>
      </p:sp>
      <p:sp>
        <p:nvSpPr>
          <p:cNvPr id="12300" name="Rectangle 4"/>
          <p:cNvSpPr>
            <a:spLocks noChangeArrowheads="1"/>
          </p:cNvSpPr>
          <p:nvPr/>
        </p:nvSpPr>
        <p:spPr bwMode="auto">
          <a:xfrm>
            <a:off x="0" y="1712913"/>
            <a:ext cx="1974850" cy="431800"/>
          </a:xfrm>
          <a:prstGeom prst="rect">
            <a:avLst/>
          </a:prstGeom>
          <a:noFill/>
          <a:ln w="9525">
            <a:noFill/>
            <a:miter lim="800000"/>
            <a:headEnd/>
            <a:tailEnd/>
          </a:ln>
        </p:spPr>
        <p:txBody>
          <a:bodyPr wrap="none" anchor="ctr">
            <a:spAutoFit/>
          </a:bodyPr>
          <a:lstStyle/>
          <a:p>
            <a:pPr eaLnBrk="1" hangingPunct="1"/>
            <a:r>
              <a:rPr lang="zh-CN" altLang="en-US" sz="2200" b="1">
                <a:latin typeface="Tahoma" pitchFamily="34" charset="0"/>
              </a:rPr>
              <a:t>直线变形速度</a:t>
            </a:r>
            <a:r>
              <a:rPr lang="zh-CN" altLang="en-US" sz="2200">
                <a:latin typeface="Tahoma" pitchFamily="34" charset="0"/>
              </a:rPr>
              <a:t> </a:t>
            </a:r>
          </a:p>
        </p:txBody>
      </p:sp>
      <p:pic>
        <p:nvPicPr>
          <p:cNvPr id="12301" name="Picture 5" descr="2-7"/>
          <p:cNvPicPr>
            <a:picLocks noChangeAspect="1" noChangeArrowheads="1"/>
          </p:cNvPicPr>
          <p:nvPr/>
        </p:nvPicPr>
        <p:blipFill>
          <a:blip r:embed="rId3" cstate="print"/>
          <a:srcRect/>
          <a:stretch>
            <a:fillRect/>
          </a:stretch>
        </p:blipFill>
        <p:spPr bwMode="auto">
          <a:xfrm>
            <a:off x="4495800" y="1052513"/>
            <a:ext cx="4648200" cy="3338512"/>
          </a:xfrm>
          <a:prstGeom prst="rect">
            <a:avLst/>
          </a:prstGeom>
          <a:noFill/>
          <a:ln w="9525">
            <a:noFill/>
            <a:miter lim="800000"/>
            <a:headEnd/>
            <a:tailEnd/>
          </a:ln>
        </p:spPr>
      </p:pic>
      <p:sp>
        <p:nvSpPr>
          <p:cNvPr id="75782" name="Rectangle 6"/>
          <p:cNvSpPr>
            <a:spLocks noChangeArrowheads="1"/>
          </p:cNvSpPr>
          <p:nvPr/>
        </p:nvSpPr>
        <p:spPr bwMode="auto">
          <a:xfrm>
            <a:off x="107950" y="3729038"/>
            <a:ext cx="4103688" cy="431800"/>
          </a:xfrm>
          <a:prstGeom prst="rect">
            <a:avLst/>
          </a:prstGeom>
          <a:noFill/>
          <a:ln w="9525">
            <a:noFill/>
            <a:miter lim="800000"/>
            <a:headEnd/>
            <a:tailEnd/>
          </a:ln>
        </p:spPr>
        <p:txBody>
          <a:bodyPr wrap="none" anchor="ctr">
            <a:spAutoFit/>
          </a:bodyPr>
          <a:lstStyle/>
          <a:p>
            <a:pPr eaLnBrk="1" hangingPunct="1"/>
            <a:r>
              <a:rPr lang="zh-CN" altLang="en-US" sz="2200" b="1">
                <a:cs typeface="Times New Roman" pitchFamily="18" charset="0"/>
              </a:rPr>
              <a:t>矩形</a:t>
            </a:r>
            <a:r>
              <a:rPr lang="en-US" altLang="zh-CN" sz="2200" b="1">
                <a:cs typeface="Times New Roman" pitchFamily="18" charset="0"/>
              </a:rPr>
              <a:t>ABCD</a:t>
            </a:r>
            <a:r>
              <a:rPr lang="zh-CN" altLang="en-US" sz="2200" b="1">
                <a:cs typeface="Times New Roman" pitchFamily="18" charset="0"/>
              </a:rPr>
              <a:t>的面积相对变化率为</a:t>
            </a:r>
            <a:endParaRPr lang="zh-CN" altLang="en-US" sz="2200" b="1">
              <a:latin typeface="Arial" pitchFamily="34" charset="0"/>
              <a:cs typeface="Times New Roman" pitchFamily="18" charset="0"/>
            </a:endParaRPr>
          </a:p>
        </p:txBody>
      </p:sp>
      <p:sp>
        <p:nvSpPr>
          <p:cNvPr id="12303" name="Rectangle 7"/>
          <p:cNvSpPr>
            <a:spLocks noChangeArrowheads="1"/>
          </p:cNvSpPr>
          <p:nvPr/>
        </p:nvSpPr>
        <p:spPr bwMode="auto">
          <a:xfrm>
            <a:off x="0" y="3219450"/>
            <a:ext cx="9144000" cy="0"/>
          </a:xfrm>
          <a:prstGeom prst="rect">
            <a:avLst/>
          </a:prstGeom>
          <a:solidFill>
            <a:srgbClr val="FF9900"/>
          </a:solidFill>
          <a:ln w="9525">
            <a:noFill/>
            <a:miter lim="800000"/>
            <a:headEnd/>
            <a:tailEnd/>
          </a:ln>
        </p:spPr>
        <p:txBody>
          <a:bodyPr wrap="none" anchor="ctr">
            <a:spAutoFit/>
          </a:bodyPr>
          <a:lstStyle/>
          <a:p>
            <a:pPr eaLnBrk="1" hangingPunct="1"/>
            <a:endParaRPr lang="zh-CN" altLang="en-US"/>
          </a:p>
        </p:txBody>
      </p:sp>
      <p:sp>
        <p:nvSpPr>
          <p:cNvPr id="12304" name="Rectangle 8"/>
          <p:cNvSpPr>
            <a:spLocks noChangeArrowheads="1"/>
          </p:cNvSpPr>
          <p:nvPr/>
        </p:nvSpPr>
        <p:spPr bwMode="auto">
          <a:xfrm>
            <a:off x="0" y="3205163"/>
            <a:ext cx="9144000" cy="0"/>
          </a:xfrm>
          <a:prstGeom prst="rect">
            <a:avLst/>
          </a:prstGeom>
          <a:solidFill>
            <a:srgbClr val="FF9900"/>
          </a:solidFill>
          <a:ln w="9525">
            <a:noFill/>
            <a:miter lim="800000"/>
            <a:headEnd/>
            <a:tailEnd/>
          </a:ln>
        </p:spPr>
        <p:txBody>
          <a:bodyPr wrap="none" anchor="ctr">
            <a:spAutoFit/>
          </a:bodyPr>
          <a:lstStyle/>
          <a:p>
            <a:pPr eaLnBrk="1" hangingPunct="1"/>
            <a:endParaRPr lang="zh-CN" altLang="en-US"/>
          </a:p>
        </p:txBody>
      </p:sp>
      <p:sp>
        <p:nvSpPr>
          <p:cNvPr id="75785" name="Rectangle 9"/>
          <p:cNvSpPr>
            <a:spLocks noChangeArrowheads="1"/>
          </p:cNvSpPr>
          <p:nvPr/>
        </p:nvSpPr>
        <p:spPr bwMode="auto">
          <a:xfrm>
            <a:off x="-73025" y="4954588"/>
            <a:ext cx="9288463" cy="431800"/>
          </a:xfrm>
          <a:prstGeom prst="rect">
            <a:avLst/>
          </a:prstGeom>
          <a:noFill/>
          <a:ln w="9525">
            <a:noFill/>
            <a:miter lim="800000"/>
            <a:headEnd/>
            <a:tailEnd/>
          </a:ln>
        </p:spPr>
        <p:txBody>
          <a:bodyPr anchor="ctr">
            <a:spAutoFit/>
          </a:bodyPr>
          <a:lstStyle/>
          <a:p>
            <a:pPr eaLnBrk="1" hangingPunct="1"/>
            <a:r>
              <a:rPr lang="zh-CN" altLang="en-US" sz="2200" b="1" dirty="0">
                <a:latin typeface="Tahoma" pitchFamily="34" charset="0"/>
              </a:rPr>
              <a:t>推广到</a:t>
            </a:r>
            <a:r>
              <a:rPr lang="zh-CN" altLang="en-US" sz="2200" b="1" dirty="0" smtClean="0">
                <a:latin typeface="Tahoma" pitchFamily="34" charset="0"/>
              </a:rPr>
              <a:t>三维，流体</a:t>
            </a:r>
            <a:r>
              <a:rPr lang="zh-CN" altLang="en-US" sz="2200" b="1" dirty="0">
                <a:latin typeface="Tahoma" pitchFamily="34" charset="0"/>
              </a:rPr>
              <a:t>微团体积的相对变化率为三个方向变形率的代数和</a:t>
            </a:r>
            <a:endParaRPr lang="zh-CN" altLang="en-US" sz="2200" dirty="0">
              <a:latin typeface="Tahoma" pitchFamily="34" charset="0"/>
            </a:endParaRPr>
          </a:p>
        </p:txBody>
      </p:sp>
      <p:sp>
        <p:nvSpPr>
          <p:cNvPr id="75786" name="Rectangle 10"/>
          <p:cNvSpPr>
            <a:spLocks noChangeArrowheads="1"/>
          </p:cNvSpPr>
          <p:nvPr/>
        </p:nvSpPr>
        <p:spPr bwMode="auto">
          <a:xfrm>
            <a:off x="4763" y="2495550"/>
            <a:ext cx="1570037" cy="401638"/>
          </a:xfrm>
          <a:prstGeom prst="rect">
            <a:avLst/>
          </a:prstGeom>
          <a:noFill/>
          <a:ln w="9525">
            <a:noFill/>
            <a:miter lim="800000"/>
            <a:headEnd/>
            <a:tailEnd/>
          </a:ln>
        </p:spPr>
        <p:txBody>
          <a:bodyPr wrap="none" anchor="ctr">
            <a:spAutoFit/>
          </a:bodyPr>
          <a:lstStyle/>
          <a:p>
            <a:pPr eaLnBrk="1" hangingPunct="1"/>
            <a:r>
              <a:rPr lang="zh-CN" altLang="en-US" sz="2000" b="1">
                <a:latin typeface="Arial" pitchFamily="34" charset="0"/>
              </a:rPr>
              <a:t>在     时间内</a:t>
            </a:r>
          </a:p>
        </p:txBody>
      </p:sp>
      <p:sp>
        <p:nvSpPr>
          <p:cNvPr id="75787" name="Line 11"/>
          <p:cNvSpPr>
            <a:spLocks noChangeShapeType="1"/>
          </p:cNvSpPr>
          <p:nvPr/>
        </p:nvSpPr>
        <p:spPr bwMode="auto">
          <a:xfrm>
            <a:off x="4140200" y="4581525"/>
            <a:ext cx="863600" cy="0"/>
          </a:xfrm>
          <a:prstGeom prst="line">
            <a:avLst/>
          </a:prstGeom>
          <a:noFill/>
          <a:ln w="38100">
            <a:solidFill>
              <a:schemeClr val="hlink"/>
            </a:solidFill>
            <a:round/>
            <a:headEnd/>
            <a:tailEnd type="triangle" w="med" len="med"/>
          </a:ln>
          <a:effectLst>
            <a:outerShdw dist="38100" algn="l" rotWithShape="0">
              <a:srgbClr val="000000">
                <a:alpha val="39998"/>
              </a:srgbClr>
            </a:outerShdw>
          </a:effectLst>
        </p:spPr>
        <p:txBody>
          <a:bodyPr>
            <a:spAutoFit/>
          </a:bodyPr>
          <a:lstStyle/>
          <a:p>
            <a:pPr>
              <a:defRPr/>
            </a:pPr>
            <a:endParaRPr lang="zh-CN" altLang="en-US" dirty="0"/>
          </a:p>
        </p:txBody>
      </p:sp>
      <p:sp>
        <p:nvSpPr>
          <p:cNvPr id="12310" name="灯片编号占位符 21"/>
          <p:cNvSpPr>
            <a:spLocks noGrp="1"/>
          </p:cNvSpPr>
          <p:nvPr>
            <p:ph type="sldNum" sz="quarter" idx="10"/>
          </p:nvPr>
        </p:nvSpPr>
        <p:spPr bwMode="auto">
          <a:ln>
            <a:miter lim="800000"/>
            <a:headEnd/>
            <a:tailEnd/>
          </a:ln>
        </p:spPr>
        <p:txBody>
          <a:bodyPr/>
          <a:lstStyle/>
          <a:p>
            <a:pPr>
              <a:defRPr/>
            </a:pPr>
            <a:fld id="{BCB56993-D6C2-4CB1-A9EF-2FE7577EA855}" type="slidenum">
              <a:rPr lang="en-US" altLang="zh-CN"/>
              <a:pPr>
                <a:defRPr/>
              </a:pPr>
              <a:t>25</a:t>
            </a:fld>
            <a:endParaRPr lang="en-US" altLang="zh-CN"/>
          </a:p>
        </p:txBody>
      </p:sp>
      <p:graphicFrame>
        <p:nvGraphicFramePr>
          <p:cNvPr id="75788" name="Object 12"/>
          <p:cNvGraphicFramePr>
            <a:graphicFrameLocks noGrp="1" noChangeAspect="1"/>
          </p:cNvGraphicFramePr>
          <p:nvPr>
            <p:ph sz="half" idx="4294967295"/>
          </p:nvPr>
        </p:nvGraphicFramePr>
        <p:xfrm>
          <a:off x="468313" y="4278313"/>
          <a:ext cx="2700337" cy="604837"/>
        </p:xfrm>
        <a:graphic>
          <a:graphicData uri="http://schemas.openxmlformats.org/presentationml/2006/ole">
            <mc:AlternateContent xmlns:mc="http://schemas.openxmlformats.org/markup-compatibility/2006">
              <mc:Choice xmlns:v="urn:schemas-microsoft-com:vml" Requires="v">
                <p:oleObj spid="_x0000_s12506" r:id="rId4" imgW="1790700" imgH="419100" progId="Equation.DSMT4">
                  <p:embed/>
                </p:oleObj>
              </mc:Choice>
              <mc:Fallback>
                <p:oleObj r:id="rId4" imgW="1790700" imgH="41910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4278313"/>
                        <a:ext cx="2700337"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3" name="Object 17"/>
          <p:cNvGraphicFramePr>
            <a:graphicFrameLocks noGrp="1" noChangeAspect="1"/>
          </p:cNvGraphicFramePr>
          <p:nvPr>
            <p:ph sz="half" idx="4294967295"/>
          </p:nvPr>
        </p:nvGraphicFramePr>
        <p:xfrm>
          <a:off x="5580063" y="4240213"/>
          <a:ext cx="1890712" cy="665162"/>
        </p:xfrm>
        <a:graphic>
          <a:graphicData uri="http://schemas.openxmlformats.org/presentationml/2006/ole">
            <mc:AlternateContent xmlns:mc="http://schemas.openxmlformats.org/markup-compatibility/2006">
              <mc:Choice xmlns:v="urn:schemas-microsoft-com:vml" Requires="v">
                <p:oleObj spid="_x0000_s12507" r:id="rId6" imgW="1205977" imgH="444307" progId="Equation.DSMT4">
                  <p:embed/>
                </p:oleObj>
              </mc:Choice>
              <mc:Fallback>
                <p:oleObj r:id="rId6" imgW="1205977" imgH="444307" progId="Equation.DSMT4">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4240213"/>
                        <a:ext cx="1890712"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13"/>
          <p:cNvGraphicFramePr>
            <a:graphicFrameLocks noChangeAspect="1"/>
          </p:cNvGraphicFramePr>
          <p:nvPr/>
        </p:nvGraphicFramePr>
        <p:xfrm>
          <a:off x="2124075" y="1628775"/>
          <a:ext cx="685800" cy="639763"/>
        </p:xfrm>
        <a:graphic>
          <a:graphicData uri="http://schemas.openxmlformats.org/presentationml/2006/ole">
            <mc:AlternateContent xmlns:mc="http://schemas.openxmlformats.org/markup-compatibility/2006">
              <mc:Choice xmlns:v="urn:schemas-microsoft-com:vml" Requires="v">
                <p:oleObj spid="_x0000_s12508" r:id="rId8" imgW="418918" imgH="393529" progId="Equation.DSMT4">
                  <p:embed/>
                </p:oleObj>
              </mc:Choice>
              <mc:Fallback>
                <p:oleObj r:id="rId8" imgW="418918" imgH="393529"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4075" y="1628775"/>
                        <a:ext cx="68580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3" name="Object 14"/>
          <p:cNvGraphicFramePr>
            <a:graphicFrameLocks noChangeAspect="1"/>
          </p:cNvGraphicFramePr>
          <p:nvPr/>
        </p:nvGraphicFramePr>
        <p:xfrm>
          <a:off x="3343275" y="1628775"/>
          <a:ext cx="657225" cy="685800"/>
        </p:xfrm>
        <a:graphic>
          <a:graphicData uri="http://schemas.openxmlformats.org/presentationml/2006/ole">
            <mc:AlternateContent xmlns:mc="http://schemas.openxmlformats.org/markup-compatibility/2006">
              <mc:Choice xmlns:v="urn:schemas-microsoft-com:vml" Requires="v">
                <p:oleObj spid="_x0000_s12509" r:id="rId10" imgW="431613" imgH="444307" progId="Equation.DSMT4">
                  <p:embed/>
                </p:oleObj>
              </mc:Choice>
              <mc:Fallback>
                <p:oleObj r:id="rId10" imgW="431613" imgH="444307" progId="Equation.DSMT4">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3275" y="1628775"/>
                        <a:ext cx="65722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1" name="Object 15"/>
          <p:cNvGraphicFramePr>
            <a:graphicFrameLocks noChangeAspect="1"/>
          </p:cNvGraphicFramePr>
          <p:nvPr/>
        </p:nvGraphicFramePr>
        <p:xfrm>
          <a:off x="358775" y="3033713"/>
          <a:ext cx="1828800" cy="546100"/>
        </p:xfrm>
        <a:graphic>
          <a:graphicData uri="http://schemas.openxmlformats.org/presentationml/2006/ole">
            <mc:AlternateContent xmlns:mc="http://schemas.openxmlformats.org/markup-compatibility/2006">
              <mc:Choice xmlns:v="urn:schemas-microsoft-com:vml" Requires="v">
                <p:oleObj spid="_x0000_s12510" r:id="rId12" imgW="1269449" imgH="393529" progId="Equation.DSMT4">
                  <p:embed/>
                </p:oleObj>
              </mc:Choice>
              <mc:Fallback>
                <p:oleObj r:id="rId12" imgW="1269449" imgH="393529"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775" y="3033713"/>
                        <a:ext cx="18288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2" name="Object 16"/>
          <p:cNvGraphicFramePr>
            <a:graphicFrameLocks noChangeAspect="1"/>
          </p:cNvGraphicFramePr>
          <p:nvPr/>
        </p:nvGraphicFramePr>
        <p:xfrm>
          <a:off x="2663825" y="2997200"/>
          <a:ext cx="1828800" cy="600075"/>
        </p:xfrm>
        <a:graphic>
          <a:graphicData uri="http://schemas.openxmlformats.org/presentationml/2006/ole">
            <mc:AlternateContent xmlns:mc="http://schemas.openxmlformats.org/markup-compatibility/2006">
              <mc:Choice xmlns:v="urn:schemas-microsoft-com:vml" Requires="v">
                <p:oleObj spid="_x0000_s12511" r:id="rId14" imgW="1320227" imgH="444307" progId="Equation.DSMT4">
                  <p:embed/>
                </p:oleObj>
              </mc:Choice>
              <mc:Fallback>
                <p:oleObj r:id="rId14" imgW="1320227" imgH="444307" progId="Equation.DSMT4">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63825" y="2997200"/>
                        <a:ext cx="182880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4" name="Object 18"/>
          <p:cNvGraphicFramePr>
            <a:graphicFrameLocks noChangeAspect="1"/>
          </p:cNvGraphicFramePr>
          <p:nvPr/>
        </p:nvGraphicFramePr>
        <p:xfrm>
          <a:off x="2592388" y="5480050"/>
          <a:ext cx="2819400" cy="793750"/>
        </p:xfrm>
        <a:graphic>
          <a:graphicData uri="http://schemas.openxmlformats.org/presentationml/2006/ole">
            <mc:AlternateContent xmlns:mc="http://schemas.openxmlformats.org/markup-compatibility/2006">
              <mc:Choice xmlns:v="urn:schemas-microsoft-com:vml" Requires="v">
                <p:oleObj spid="_x0000_s12512" r:id="rId16" imgW="1586811" imgH="444307" progId="Equation.DSMT4">
                  <p:embed/>
                </p:oleObj>
              </mc:Choice>
              <mc:Fallback>
                <p:oleObj r:id="rId16" imgW="1586811" imgH="444307" progId="Equation.DSMT4">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92388" y="5480050"/>
                        <a:ext cx="28194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graphicFrame>
        <p:nvGraphicFramePr>
          <p:cNvPr id="75795" name="Object 19"/>
          <p:cNvGraphicFramePr>
            <a:graphicFrameLocks noChangeAspect="1"/>
          </p:cNvGraphicFramePr>
          <p:nvPr/>
        </p:nvGraphicFramePr>
        <p:xfrm>
          <a:off x="358775" y="2528888"/>
          <a:ext cx="304800" cy="304800"/>
        </p:xfrm>
        <a:graphic>
          <a:graphicData uri="http://schemas.openxmlformats.org/presentationml/2006/ole">
            <mc:AlternateContent xmlns:mc="http://schemas.openxmlformats.org/markup-compatibility/2006">
              <mc:Choice xmlns:v="urn:schemas-microsoft-com:vml" Requires="v">
                <p:oleObj spid="_x0000_s12513" r:id="rId18" imgW="177492" imgH="177492" progId="Equation.DSMT4">
                  <p:embed/>
                </p:oleObj>
              </mc:Choice>
              <mc:Fallback>
                <p:oleObj r:id="rId18" imgW="177492" imgH="177492" progId="Equation.DSMT4">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775" y="2528888"/>
                        <a:ext cx="304800" cy="3048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2309"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68313"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流体微团的运动分析</a:t>
            </a:r>
          </a:p>
        </p:txBody>
      </p:sp>
      <p:sp>
        <p:nvSpPr>
          <p:cNvPr id="23" name="矩形 22"/>
          <p:cNvSpPr>
            <a:spLocks noChangeArrowheads="1"/>
          </p:cNvSpPr>
          <p:nvPr/>
        </p:nvSpPr>
        <p:spPr bwMode="auto">
          <a:xfrm>
            <a:off x="2400300" y="5449888"/>
            <a:ext cx="3179763" cy="858837"/>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791"/>
                                        </p:tgtEl>
                                        <p:attrNameLst>
                                          <p:attrName>style.visibility</p:attrName>
                                        </p:attrNameLst>
                                      </p:cBhvr>
                                      <p:to>
                                        <p:strVal val="visible"/>
                                      </p:to>
                                    </p:set>
                                    <p:animEffect transition="in" filter="blinds(horizontal)">
                                      <p:cBhvr>
                                        <p:cTn id="7" dur="500"/>
                                        <p:tgtEl>
                                          <p:spTgt spid="75791"/>
                                        </p:tgtEl>
                                      </p:cBhvr>
                                    </p:animEffect>
                                  </p:childTnLst>
                                </p:cTn>
                              </p:par>
                              <p:par>
                                <p:cTn id="8" presetID="3" presetClass="entr" presetSubtype="10" fill="hold" nodeType="withEffect">
                                  <p:stCondLst>
                                    <p:cond delay="0"/>
                                  </p:stCondLst>
                                  <p:childTnLst>
                                    <p:set>
                                      <p:cBhvr>
                                        <p:cTn id="9" dur="1" fill="hold">
                                          <p:stCondLst>
                                            <p:cond delay="0"/>
                                          </p:stCondLst>
                                        </p:cTn>
                                        <p:tgtEl>
                                          <p:spTgt spid="75795"/>
                                        </p:tgtEl>
                                        <p:attrNameLst>
                                          <p:attrName>style.visibility</p:attrName>
                                        </p:attrNameLst>
                                      </p:cBhvr>
                                      <p:to>
                                        <p:strVal val="visible"/>
                                      </p:to>
                                    </p:set>
                                    <p:animEffect transition="in" filter="blinds(horizontal)">
                                      <p:cBhvr>
                                        <p:cTn id="10" dur="500"/>
                                        <p:tgtEl>
                                          <p:spTgt spid="75795"/>
                                        </p:tgtEl>
                                      </p:cBhvr>
                                    </p:animEffect>
                                  </p:childTnLst>
                                </p:cTn>
                              </p:par>
                              <p:par>
                                <p:cTn id="11" presetID="3" presetClass="entr" presetSubtype="10" fill="hold" nodeType="withEffect">
                                  <p:stCondLst>
                                    <p:cond delay="0"/>
                                  </p:stCondLst>
                                  <p:childTnLst>
                                    <p:set>
                                      <p:cBhvr>
                                        <p:cTn id="12" dur="1" fill="hold">
                                          <p:stCondLst>
                                            <p:cond delay="0"/>
                                          </p:stCondLst>
                                        </p:cTn>
                                        <p:tgtEl>
                                          <p:spTgt spid="75792"/>
                                        </p:tgtEl>
                                        <p:attrNameLst>
                                          <p:attrName>style.visibility</p:attrName>
                                        </p:attrNameLst>
                                      </p:cBhvr>
                                      <p:to>
                                        <p:strVal val="visible"/>
                                      </p:to>
                                    </p:set>
                                    <p:animEffect transition="in" filter="blinds(horizontal)">
                                      <p:cBhvr>
                                        <p:cTn id="13" dur="500"/>
                                        <p:tgtEl>
                                          <p:spTgt spid="7579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5786"/>
                                        </p:tgtEl>
                                        <p:attrNameLst>
                                          <p:attrName>style.visibility</p:attrName>
                                        </p:attrNameLst>
                                      </p:cBhvr>
                                      <p:to>
                                        <p:strVal val="visible"/>
                                      </p:to>
                                    </p:set>
                                    <p:animEffect transition="in" filter="blinds(horizontal)">
                                      <p:cBhvr>
                                        <p:cTn id="16" dur="500"/>
                                        <p:tgtEl>
                                          <p:spTgt spid="757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5782"/>
                                        </p:tgtEl>
                                        <p:attrNameLst>
                                          <p:attrName>style.visibility</p:attrName>
                                        </p:attrNameLst>
                                      </p:cBhvr>
                                      <p:to>
                                        <p:strVal val="visible"/>
                                      </p:to>
                                    </p:set>
                                    <p:animEffect transition="in" filter="blinds(horizontal)">
                                      <p:cBhvr>
                                        <p:cTn id="21" dur="500"/>
                                        <p:tgtEl>
                                          <p:spTgt spid="75782"/>
                                        </p:tgtEl>
                                      </p:cBhvr>
                                    </p:animEffect>
                                  </p:childTnLst>
                                </p:cTn>
                              </p:par>
                              <p:par>
                                <p:cTn id="22" presetID="3" presetClass="entr" presetSubtype="10" fill="hold" nodeType="withEffect">
                                  <p:stCondLst>
                                    <p:cond delay="0"/>
                                  </p:stCondLst>
                                  <p:childTnLst>
                                    <p:set>
                                      <p:cBhvr>
                                        <p:cTn id="23" dur="1" fill="hold">
                                          <p:stCondLst>
                                            <p:cond delay="0"/>
                                          </p:stCondLst>
                                        </p:cTn>
                                        <p:tgtEl>
                                          <p:spTgt spid="75787"/>
                                        </p:tgtEl>
                                        <p:attrNameLst>
                                          <p:attrName>style.visibility</p:attrName>
                                        </p:attrNameLst>
                                      </p:cBhvr>
                                      <p:to>
                                        <p:strVal val="visible"/>
                                      </p:to>
                                    </p:set>
                                    <p:animEffect transition="in" filter="blinds(horizontal)">
                                      <p:cBhvr>
                                        <p:cTn id="24" dur="500"/>
                                        <p:tgtEl>
                                          <p:spTgt spid="75787"/>
                                        </p:tgtEl>
                                      </p:cBhvr>
                                    </p:animEffect>
                                  </p:childTnLst>
                                </p:cTn>
                              </p:par>
                              <p:par>
                                <p:cTn id="25" presetID="3" presetClass="entr" presetSubtype="10" fill="hold" nodeType="withEffect">
                                  <p:stCondLst>
                                    <p:cond delay="0"/>
                                  </p:stCondLst>
                                  <p:childTnLst>
                                    <p:set>
                                      <p:cBhvr>
                                        <p:cTn id="26" dur="1" fill="hold">
                                          <p:stCondLst>
                                            <p:cond delay="0"/>
                                          </p:stCondLst>
                                        </p:cTn>
                                        <p:tgtEl>
                                          <p:spTgt spid="75788"/>
                                        </p:tgtEl>
                                        <p:attrNameLst>
                                          <p:attrName>style.visibility</p:attrName>
                                        </p:attrNameLst>
                                      </p:cBhvr>
                                      <p:to>
                                        <p:strVal val="visible"/>
                                      </p:to>
                                    </p:set>
                                    <p:animEffect transition="in" filter="blinds(horizontal)">
                                      <p:cBhvr>
                                        <p:cTn id="27" dur="500"/>
                                        <p:tgtEl>
                                          <p:spTgt spid="757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5793"/>
                                        </p:tgtEl>
                                        <p:attrNameLst>
                                          <p:attrName>style.visibility</p:attrName>
                                        </p:attrNameLst>
                                      </p:cBhvr>
                                      <p:to>
                                        <p:strVal val="visible"/>
                                      </p:to>
                                    </p:set>
                                    <p:animEffect transition="in" filter="blinds(horizontal)">
                                      <p:cBhvr>
                                        <p:cTn id="32" dur="500"/>
                                        <p:tgtEl>
                                          <p:spTgt spid="7579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5785"/>
                                        </p:tgtEl>
                                        <p:attrNameLst>
                                          <p:attrName>style.visibility</p:attrName>
                                        </p:attrNameLst>
                                      </p:cBhvr>
                                      <p:to>
                                        <p:strVal val="visible"/>
                                      </p:to>
                                    </p:set>
                                    <p:animEffect transition="in" filter="blinds(horizontal)">
                                      <p:cBhvr>
                                        <p:cTn id="37" dur="500"/>
                                        <p:tgtEl>
                                          <p:spTgt spid="75785"/>
                                        </p:tgtEl>
                                      </p:cBhvr>
                                    </p:animEffect>
                                  </p:childTnLst>
                                </p:cTn>
                              </p:par>
                              <p:par>
                                <p:cTn id="38" presetID="3" presetClass="entr" presetSubtype="10" fill="hold" nodeType="withEffect">
                                  <p:stCondLst>
                                    <p:cond delay="0"/>
                                  </p:stCondLst>
                                  <p:childTnLst>
                                    <p:set>
                                      <p:cBhvr>
                                        <p:cTn id="39" dur="1" fill="hold">
                                          <p:stCondLst>
                                            <p:cond delay="0"/>
                                          </p:stCondLst>
                                        </p:cTn>
                                        <p:tgtEl>
                                          <p:spTgt spid="75794"/>
                                        </p:tgtEl>
                                        <p:attrNameLst>
                                          <p:attrName>style.visibility</p:attrName>
                                        </p:attrNameLst>
                                      </p:cBhvr>
                                      <p:to>
                                        <p:strVal val="visible"/>
                                      </p:to>
                                    </p:set>
                                    <p:animEffect transition="in" filter="blinds(horizontal)">
                                      <p:cBhvr>
                                        <p:cTn id="40" dur="500"/>
                                        <p:tgtEl>
                                          <p:spTgt spid="7579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2" grpId="0"/>
      <p:bldP spid="75785" grpId="0"/>
      <p:bldP spid="75786" grpId="0"/>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ChangeArrowheads="1"/>
          </p:cNvSpPr>
          <p:nvPr/>
        </p:nvSpPr>
        <p:spPr bwMode="auto">
          <a:xfrm>
            <a:off x="4175125" y="3922713"/>
            <a:ext cx="312738" cy="400050"/>
          </a:xfrm>
          <a:prstGeom prst="rect">
            <a:avLst/>
          </a:prstGeom>
          <a:noFill/>
          <a:ln w="9525">
            <a:noFill/>
            <a:miter lim="800000"/>
            <a:headEnd/>
            <a:tailEnd/>
          </a:ln>
        </p:spPr>
        <p:txBody>
          <a:bodyPr wrap="none" anchor="ctr">
            <a:spAutoFit/>
          </a:bodyPr>
          <a:lstStyle/>
          <a:p>
            <a:pPr eaLnBrk="1" hangingPunct="1">
              <a:defRPr/>
            </a:pPr>
            <a:r>
              <a:rPr lang="zh-CN" altLang="en-US" sz="2000">
                <a:solidFill>
                  <a:schemeClr val="tx2"/>
                </a:solidFill>
                <a:latin typeface="+mn-ea"/>
                <a:ea typeface="+mn-ea"/>
              </a:rPr>
              <a:t> </a:t>
            </a:r>
          </a:p>
        </p:txBody>
      </p:sp>
      <p:sp>
        <p:nvSpPr>
          <p:cNvPr id="76804" name="Rectangle 4"/>
          <p:cNvSpPr>
            <a:spLocks noChangeArrowheads="1"/>
          </p:cNvSpPr>
          <p:nvPr/>
        </p:nvSpPr>
        <p:spPr bwMode="auto">
          <a:xfrm>
            <a:off x="261938" y="2636838"/>
            <a:ext cx="2506662" cy="400050"/>
          </a:xfrm>
          <a:prstGeom prst="rect">
            <a:avLst/>
          </a:prstGeom>
          <a:noFill/>
          <a:ln w="9525">
            <a:noFill/>
            <a:miter lim="800000"/>
            <a:headEnd/>
            <a:tailEnd/>
          </a:ln>
        </p:spPr>
        <p:txBody>
          <a:bodyPr wrap="none" anchor="ctr">
            <a:spAutoFit/>
          </a:bodyPr>
          <a:lstStyle/>
          <a:p>
            <a:pPr eaLnBrk="1" hangingPunct="1">
              <a:defRPr/>
            </a:pPr>
            <a:r>
              <a:rPr lang="zh-CN" altLang="en-US" sz="2000" b="1" dirty="0">
                <a:latin typeface="+mn-ea"/>
                <a:ea typeface="+mn-ea"/>
              </a:rPr>
              <a:t>规定逆时针转动为正</a:t>
            </a:r>
            <a:endParaRPr lang="zh-CN" altLang="en-US" sz="2000" dirty="0">
              <a:latin typeface="+mn-ea"/>
              <a:ea typeface="+mn-ea"/>
            </a:endParaRPr>
          </a:p>
        </p:txBody>
      </p:sp>
      <p:sp>
        <p:nvSpPr>
          <p:cNvPr id="13321" name="Rectangle 5"/>
          <p:cNvSpPr>
            <a:spLocks noChangeArrowheads="1"/>
          </p:cNvSpPr>
          <p:nvPr/>
        </p:nvSpPr>
        <p:spPr bwMode="auto">
          <a:xfrm>
            <a:off x="0" y="3019425"/>
            <a:ext cx="184150" cy="400050"/>
          </a:xfrm>
          <a:prstGeom prst="rect">
            <a:avLst/>
          </a:prstGeom>
          <a:noFill/>
          <a:ln w="9525">
            <a:noFill/>
            <a:miter lim="800000"/>
            <a:headEnd/>
            <a:tailEnd/>
          </a:ln>
        </p:spPr>
        <p:txBody>
          <a:bodyPr wrap="none" anchor="ctr">
            <a:spAutoFit/>
          </a:bodyPr>
          <a:lstStyle/>
          <a:p>
            <a:pPr eaLnBrk="1" hangingPunct="1">
              <a:defRPr/>
            </a:pPr>
            <a:endParaRPr lang="zh-CN" altLang="en-US" sz="2000">
              <a:latin typeface="+mn-ea"/>
              <a:ea typeface="+mn-ea"/>
            </a:endParaRPr>
          </a:p>
        </p:txBody>
      </p:sp>
      <p:sp>
        <p:nvSpPr>
          <p:cNvPr id="76806" name="Rectangle 6"/>
          <p:cNvSpPr>
            <a:spLocks noChangeArrowheads="1"/>
          </p:cNvSpPr>
          <p:nvPr/>
        </p:nvSpPr>
        <p:spPr bwMode="auto">
          <a:xfrm>
            <a:off x="323850" y="4656138"/>
            <a:ext cx="2767013" cy="400050"/>
          </a:xfrm>
          <a:prstGeom prst="rect">
            <a:avLst/>
          </a:prstGeom>
          <a:noFill/>
          <a:ln w="9525">
            <a:noFill/>
            <a:miter lim="800000"/>
            <a:headEnd/>
            <a:tailEnd/>
          </a:ln>
        </p:spPr>
        <p:txBody>
          <a:bodyPr wrap="none" anchor="ctr">
            <a:spAutoFit/>
          </a:bodyPr>
          <a:lstStyle/>
          <a:p>
            <a:pPr eaLnBrk="1" hangingPunct="1">
              <a:defRPr/>
            </a:pPr>
            <a:r>
              <a:rPr lang="en-US" altLang="zh-CN" sz="2000" b="1">
                <a:latin typeface="+mn-ea"/>
                <a:ea typeface="+mn-ea"/>
              </a:rPr>
              <a:t>AD</a:t>
            </a:r>
            <a:r>
              <a:rPr lang="zh-CN" altLang="en-US" sz="2000" b="1">
                <a:latin typeface="+mn-ea"/>
                <a:ea typeface="+mn-ea"/>
              </a:rPr>
              <a:t>边的转动角速度为：</a:t>
            </a:r>
          </a:p>
        </p:txBody>
      </p:sp>
      <p:sp>
        <p:nvSpPr>
          <p:cNvPr id="13323" name="Rectangle 7"/>
          <p:cNvSpPr>
            <a:spLocks noChangeArrowheads="1"/>
          </p:cNvSpPr>
          <p:nvPr/>
        </p:nvSpPr>
        <p:spPr bwMode="auto">
          <a:xfrm>
            <a:off x="0" y="3013075"/>
            <a:ext cx="184150" cy="400050"/>
          </a:xfrm>
          <a:prstGeom prst="rect">
            <a:avLst/>
          </a:prstGeom>
          <a:noFill/>
          <a:ln w="9525">
            <a:noFill/>
            <a:miter lim="800000"/>
            <a:headEnd/>
            <a:tailEnd/>
          </a:ln>
        </p:spPr>
        <p:txBody>
          <a:bodyPr wrap="none" anchor="ctr">
            <a:spAutoFit/>
          </a:bodyPr>
          <a:lstStyle/>
          <a:p>
            <a:pPr eaLnBrk="1" hangingPunct="1">
              <a:defRPr/>
            </a:pPr>
            <a:endParaRPr lang="zh-CN" altLang="en-US" sz="2000">
              <a:latin typeface="+mn-ea"/>
              <a:ea typeface="+mn-ea"/>
            </a:endParaRPr>
          </a:p>
        </p:txBody>
      </p:sp>
      <p:sp>
        <p:nvSpPr>
          <p:cNvPr id="76808" name="Rectangle 8"/>
          <p:cNvSpPr>
            <a:spLocks noChangeArrowheads="1"/>
          </p:cNvSpPr>
          <p:nvPr/>
        </p:nvSpPr>
        <p:spPr bwMode="auto">
          <a:xfrm>
            <a:off x="323850" y="3249613"/>
            <a:ext cx="2860675" cy="400050"/>
          </a:xfrm>
          <a:prstGeom prst="rect">
            <a:avLst/>
          </a:prstGeom>
          <a:noFill/>
          <a:ln w="9525">
            <a:noFill/>
            <a:miter lim="800000"/>
            <a:headEnd/>
            <a:tailEnd/>
          </a:ln>
        </p:spPr>
        <p:txBody>
          <a:bodyPr wrap="none" anchor="ctr">
            <a:spAutoFit/>
          </a:bodyPr>
          <a:lstStyle/>
          <a:p>
            <a:pPr eaLnBrk="1" hangingPunct="1">
              <a:defRPr/>
            </a:pPr>
            <a:r>
              <a:rPr lang="en-US" altLang="zh-CN" sz="2000" b="1" dirty="0">
                <a:latin typeface="+mn-ea"/>
                <a:ea typeface="+mn-ea"/>
              </a:rPr>
              <a:t>AB</a:t>
            </a:r>
            <a:r>
              <a:rPr lang="zh-CN" altLang="en-US" sz="2000" b="1" dirty="0">
                <a:latin typeface="+mn-ea"/>
                <a:ea typeface="+mn-ea"/>
              </a:rPr>
              <a:t>边的转动角速度为：</a:t>
            </a:r>
          </a:p>
        </p:txBody>
      </p:sp>
      <p:sp>
        <p:nvSpPr>
          <p:cNvPr id="13325" name="Text Box 9"/>
          <p:cNvSpPr txBox="1">
            <a:spLocks noChangeArrowheads="1"/>
          </p:cNvSpPr>
          <p:nvPr/>
        </p:nvSpPr>
        <p:spPr bwMode="auto">
          <a:xfrm>
            <a:off x="250825" y="1881188"/>
            <a:ext cx="1223963" cy="396875"/>
          </a:xfrm>
          <a:prstGeom prst="rect">
            <a:avLst/>
          </a:prstGeom>
          <a:noFill/>
          <a:ln w="28575" algn="ctr">
            <a:noFill/>
            <a:miter lim="800000"/>
            <a:headEnd/>
            <a:tailEnd/>
          </a:ln>
        </p:spPr>
        <p:txBody>
          <a:bodyPr>
            <a:spAutoFit/>
          </a:bodyPr>
          <a:lstStyle/>
          <a:p>
            <a:pPr eaLnBrk="1" hangingPunct="1">
              <a:defRPr/>
            </a:pPr>
            <a:r>
              <a:rPr lang="zh-CN" altLang="en-US" sz="2000" b="1" dirty="0">
                <a:latin typeface="+mn-ea"/>
                <a:ea typeface="+mn-ea"/>
              </a:rPr>
              <a:t>相对速度</a:t>
            </a:r>
          </a:p>
        </p:txBody>
      </p:sp>
      <p:graphicFrame>
        <p:nvGraphicFramePr>
          <p:cNvPr id="13314" name="Object 10"/>
          <p:cNvGraphicFramePr>
            <a:graphicFrameLocks noChangeAspect="1"/>
          </p:cNvGraphicFramePr>
          <p:nvPr/>
        </p:nvGraphicFramePr>
        <p:xfrm>
          <a:off x="1655763" y="1773238"/>
          <a:ext cx="685800" cy="685800"/>
        </p:xfrm>
        <a:graphic>
          <a:graphicData uri="http://schemas.openxmlformats.org/presentationml/2006/ole">
            <mc:AlternateContent xmlns:mc="http://schemas.openxmlformats.org/markup-compatibility/2006">
              <mc:Choice xmlns:v="urn:schemas-microsoft-com:vml" Requires="v">
                <p:oleObj spid="_x0000_s13414" r:id="rId3" imgW="419100" imgH="419100" progId="Equation.DSMT4">
                  <p:embed/>
                </p:oleObj>
              </mc:Choice>
              <mc:Fallback>
                <p:oleObj r:id="rId3" imgW="419100" imgH="4191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763" y="1773238"/>
                        <a:ext cx="6858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11"/>
          <p:cNvGraphicFramePr>
            <a:graphicFrameLocks noChangeAspect="1"/>
          </p:cNvGraphicFramePr>
          <p:nvPr/>
        </p:nvGraphicFramePr>
        <p:xfrm>
          <a:off x="2722563" y="1790700"/>
          <a:ext cx="701675" cy="701675"/>
        </p:xfrm>
        <a:graphic>
          <a:graphicData uri="http://schemas.openxmlformats.org/presentationml/2006/ole">
            <mc:AlternateContent xmlns:mc="http://schemas.openxmlformats.org/markup-compatibility/2006">
              <mc:Choice xmlns:v="urn:schemas-microsoft-com:vml" Requires="v">
                <p:oleObj spid="_x0000_s13415" r:id="rId5" imgW="419100" imgH="419100" progId="Equation.DSMT4">
                  <p:embed/>
                </p:oleObj>
              </mc:Choice>
              <mc:Fallback>
                <p:oleObj r:id="rId5" imgW="419100" imgH="4191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563" y="1790700"/>
                        <a:ext cx="701675"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6" name="Text Box 12"/>
          <p:cNvSpPr txBox="1">
            <a:spLocks noChangeArrowheads="1"/>
          </p:cNvSpPr>
          <p:nvPr/>
        </p:nvSpPr>
        <p:spPr bwMode="auto">
          <a:xfrm>
            <a:off x="3708400" y="1952625"/>
            <a:ext cx="5184775" cy="400050"/>
          </a:xfrm>
          <a:prstGeom prst="rect">
            <a:avLst/>
          </a:prstGeom>
          <a:noFill/>
          <a:ln w="28575" algn="ctr">
            <a:solidFill>
              <a:srgbClr val="FF0000"/>
            </a:solidFill>
            <a:miter lim="800000"/>
            <a:headEnd/>
            <a:tailEnd/>
          </a:ln>
        </p:spPr>
        <p:txBody>
          <a:bodyPr>
            <a:spAutoFit/>
          </a:bodyPr>
          <a:lstStyle/>
          <a:p>
            <a:pPr algn="ctr" eaLnBrk="1" hangingPunct="1">
              <a:spcBef>
                <a:spcPct val="50000"/>
              </a:spcBef>
              <a:defRPr/>
            </a:pPr>
            <a:r>
              <a:rPr lang="zh-CN" altLang="en-US" sz="2000" b="1">
                <a:latin typeface="+mn-ea"/>
                <a:ea typeface="+mn-ea"/>
              </a:rPr>
              <a:t>表示</a:t>
            </a:r>
            <a:r>
              <a:rPr lang="en-US" altLang="zh-CN" sz="2000" b="1">
                <a:latin typeface="+mn-ea"/>
                <a:ea typeface="+mn-ea"/>
              </a:rPr>
              <a:t>AB</a:t>
            </a:r>
            <a:r>
              <a:rPr lang="zh-CN" altLang="en-US" sz="2000" b="1">
                <a:latin typeface="+mn-ea"/>
                <a:ea typeface="+mn-ea"/>
              </a:rPr>
              <a:t>边和</a:t>
            </a:r>
            <a:r>
              <a:rPr lang="en-US" altLang="zh-CN" sz="2000" b="1">
                <a:latin typeface="+mn-ea"/>
                <a:ea typeface="+mn-ea"/>
              </a:rPr>
              <a:t>AD</a:t>
            </a:r>
            <a:r>
              <a:rPr lang="zh-CN" altLang="en-US" sz="2000" b="1">
                <a:latin typeface="+mn-ea"/>
                <a:ea typeface="+mn-ea"/>
              </a:rPr>
              <a:t>边绕</a:t>
            </a:r>
            <a:r>
              <a:rPr lang="en-US" altLang="zh-CN" sz="2000" b="1">
                <a:latin typeface="+mn-ea"/>
                <a:ea typeface="+mn-ea"/>
              </a:rPr>
              <a:t>A</a:t>
            </a:r>
            <a:r>
              <a:rPr lang="zh-CN" altLang="en-US" sz="2000" b="1">
                <a:latin typeface="+mn-ea"/>
                <a:ea typeface="+mn-ea"/>
              </a:rPr>
              <a:t>点为瞬时轴的转动</a:t>
            </a:r>
          </a:p>
        </p:txBody>
      </p:sp>
      <p:graphicFrame>
        <p:nvGraphicFramePr>
          <p:cNvPr id="76813" name="Object 13"/>
          <p:cNvGraphicFramePr>
            <a:graphicFrameLocks noChangeAspect="1"/>
          </p:cNvGraphicFramePr>
          <p:nvPr/>
        </p:nvGraphicFramePr>
        <p:xfrm>
          <a:off x="684213" y="3860800"/>
          <a:ext cx="2286000" cy="661988"/>
        </p:xfrm>
        <a:graphic>
          <a:graphicData uri="http://schemas.openxmlformats.org/presentationml/2006/ole">
            <mc:AlternateContent xmlns:mc="http://schemas.openxmlformats.org/markup-compatibility/2006">
              <mc:Choice xmlns:v="urn:schemas-microsoft-com:vml" Requires="v">
                <p:oleObj spid="_x0000_s13416" r:id="rId7" imgW="1447800" imgH="419100" progId="Equation.DSMT4">
                  <p:embed/>
                </p:oleObj>
              </mc:Choice>
              <mc:Fallback>
                <p:oleObj r:id="rId7" imgW="1447800" imgH="41910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3860800"/>
                        <a:ext cx="228600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14" name="Object 14"/>
          <p:cNvGraphicFramePr>
            <a:graphicFrameLocks noChangeAspect="1"/>
          </p:cNvGraphicFramePr>
          <p:nvPr/>
        </p:nvGraphicFramePr>
        <p:xfrm>
          <a:off x="755650" y="5192713"/>
          <a:ext cx="2533650" cy="685800"/>
        </p:xfrm>
        <a:graphic>
          <a:graphicData uri="http://schemas.openxmlformats.org/presentationml/2006/ole">
            <mc:AlternateContent xmlns:mc="http://schemas.openxmlformats.org/markup-compatibility/2006">
              <mc:Choice xmlns:v="urn:schemas-microsoft-com:vml" Requires="v">
                <p:oleObj spid="_x0000_s13417" name="Equation" r:id="rId9" imgW="1688760" imgH="419040" progId="Equation.DSMT4">
                  <p:embed/>
                </p:oleObj>
              </mc:Choice>
              <mc:Fallback>
                <p:oleObj name="Equation" r:id="rId9" imgW="1688760" imgH="419040"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5192713"/>
                        <a:ext cx="253365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36563"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dirty="0">
                <a:latin typeface="华文新魏" pitchFamily="2" charset="-122"/>
                <a:ea typeface="华文新魏" pitchFamily="2" charset="-122"/>
              </a:rPr>
              <a:t>流体微团的运动分析</a:t>
            </a:r>
            <a:endParaRPr lang="zh-CN" altLang="en-US" sz="2800" b="1" dirty="0">
              <a:solidFill>
                <a:srgbClr val="FF0000"/>
              </a:solidFill>
              <a:latin typeface="华文新魏" pitchFamily="2" charset="-122"/>
              <a:ea typeface="华文新魏" pitchFamily="2" charset="-122"/>
            </a:endParaRPr>
          </a:p>
        </p:txBody>
      </p:sp>
      <p:sp>
        <p:nvSpPr>
          <p:cNvPr id="13328" name="灯片编号占位符 16"/>
          <p:cNvSpPr>
            <a:spLocks noGrp="1"/>
          </p:cNvSpPr>
          <p:nvPr>
            <p:ph type="sldNum" sz="quarter" idx="10"/>
          </p:nvPr>
        </p:nvSpPr>
        <p:spPr bwMode="auto">
          <a:ln>
            <a:miter lim="800000"/>
            <a:headEnd/>
            <a:tailEnd/>
          </a:ln>
        </p:spPr>
        <p:txBody>
          <a:bodyPr/>
          <a:lstStyle/>
          <a:p>
            <a:pPr>
              <a:defRPr/>
            </a:pPr>
            <a:fld id="{53A05314-46B7-4E80-9F25-55D45FD81EC5}" type="slidenum">
              <a:rPr lang="en-US" altLang="zh-CN"/>
              <a:pPr>
                <a:defRPr/>
              </a:pPr>
              <a:t>26</a:t>
            </a:fld>
            <a:endParaRPr lang="en-US" altLang="zh-CN"/>
          </a:p>
        </p:txBody>
      </p:sp>
      <p:pic>
        <p:nvPicPr>
          <p:cNvPr id="13329" name="Picture 23"/>
          <p:cNvPicPr>
            <a:picLocks noChangeAspect="1" noChangeArrowheads="1"/>
          </p:cNvPicPr>
          <p:nvPr/>
        </p:nvPicPr>
        <p:blipFill>
          <a:blip r:embed="rId11" cstate="print"/>
          <a:srcRect/>
          <a:stretch>
            <a:fillRect/>
          </a:stretch>
        </p:blipFill>
        <p:spPr bwMode="auto">
          <a:xfrm>
            <a:off x="4743450" y="2665413"/>
            <a:ext cx="3540125" cy="304641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6804"/>
                                        </p:tgtEl>
                                        <p:attrNameLst>
                                          <p:attrName>style.visibility</p:attrName>
                                        </p:attrNameLst>
                                      </p:cBhvr>
                                      <p:to>
                                        <p:strVal val="visible"/>
                                      </p:to>
                                    </p:set>
                                    <p:animEffect transition="in" filter="box(in)">
                                      <p:cBhvr>
                                        <p:cTn id="7" dur="500"/>
                                        <p:tgtEl>
                                          <p:spTgt spid="768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6808"/>
                                        </p:tgtEl>
                                        <p:attrNameLst>
                                          <p:attrName>style.visibility</p:attrName>
                                        </p:attrNameLst>
                                      </p:cBhvr>
                                      <p:to>
                                        <p:strVal val="visible"/>
                                      </p:to>
                                    </p:set>
                                    <p:animEffect transition="in" filter="box(in)">
                                      <p:cBhvr>
                                        <p:cTn id="12" dur="500"/>
                                        <p:tgtEl>
                                          <p:spTgt spid="76808"/>
                                        </p:tgtEl>
                                      </p:cBhvr>
                                    </p:animEffect>
                                  </p:childTnLst>
                                </p:cTn>
                              </p:par>
                              <p:par>
                                <p:cTn id="13" presetID="3" presetClass="entr" presetSubtype="10" fill="hold" nodeType="withEffect">
                                  <p:stCondLst>
                                    <p:cond delay="0"/>
                                  </p:stCondLst>
                                  <p:childTnLst>
                                    <p:set>
                                      <p:cBhvr>
                                        <p:cTn id="14" dur="1" fill="hold">
                                          <p:stCondLst>
                                            <p:cond delay="0"/>
                                          </p:stCondLst>
                                        </p:cTn>
                                        <p:tgtEl>
                                          <p:spTgt spid="76813"/>
                                        </p:tgtEl>
                                        <p:attrNameLst>
                                          <p:attrName>style.visibility</p:attrName>
                                        </p:attrNameLst>
                                      </p:cBhvr>
                                      <p:to>
                                        <p:strVal val="visible"/>
                                      </p:to>
                                    </p:set>
                                    <p:animEffect transition="in" filter="blinds(horizontal)">
                                      <p:cBhvr>
                                        <p:cTn id="15" dur="500"/>
                                        <p:tgtEl>
                                          <p:spTgt spid="768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6806">
                                            <p:txEl>
                                              <p:pRg st="0" end="0"/>
                                            </p:txEl>
                                          </p:spTgt>
                                        </p:tgtEl>
                                        <p:attrNameLst>
                                          <p:attrName>style.visibility</p:attrName>
                                        </p:attrNameLst>
                                      </p:cBhvr>
                                      <p:to>
                                        <p:strVal val="visible"/>
                                      </p:to>
                                    </p:set>
                                    <p:animEffect transition="in" filter="box(in)">
                                      <p:cBhvr>
                                        <p:cTn id="20" dur="500"/>
                                        <p:tgtEl>
                                          <p:spTgt spid="76806">
                                            <p:txEl>
                                              <p:pRg st="0" end="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6814"/>
                                        </p:tgtEl>
                                        <p:attrNameLst>
                                          <p:attrName>style.visibility</p:attrName>
                                        </p:attrNameLst>
                                      </p:cBhvr>
                                      <p:to>
                                        <p:strVal val="visible"/>
                                      </p:to>
                                    </p:set>
                                    <p:animEffect transition="in" filter="blinds(horizontal)">
                                      <p:cBhvr>
                                        <p:cTn id="23" dur="500"/>
                                        <p:tgtEl>
                                          <p:spTgt spid="76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7" name="Object 3"/>
          <p:cNvGraphicFramePr>
            <a:graphicFrameLocks noChangeAspect="1"/>
          </p:cNvGraphicFramePr>
          <p:nvPr/>
        </p:nvGraphicFramePr>
        <p:xfrm>
          <a:off x="987425" y="2528888"/>
          <a:ext cx="2216150" cy="911225"/>
        </p:xfrm>
        <a:graphic>
          <a:graphicData uri="http://schemas.openxmlformats.org/presentationml/2006/ole">
            <mc:AlternateContent xmlns:mc="http://schemas.openxmlformats.org/markup-compatibility/2006">
              <mc:Choice xmlns:v="urn:schemas-microsoft-com:vml" Requires="v">
                <p:oleObj spid="_x0000_s14520" r:id="rId3" imgW="1180588" imgH="482391" progId="Equation.DSMT4">
                  <p:embed/>
                </p:oleObj>
              </mc:Choice>
              <mc:Fallback>
                <p:oleObj r:id="rId3" imgW="1180588" imgH="482391"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425" y="2528888"/>
                        <a:ext cx="2216150" cy="911225"/>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28" name="Object 4"/>
          <p:cNvGraphicFramePr>
            <a:graphicFrameLocks noChangeAspect="1"/>
          </p:cNvGraphicFramePr>
          <p:nvPr/>
        </p:nvGraphicFramePr>
        <p:xfrm>
          <a:off x="1025525" y="5265738"/>
          <a:ext cx="2286000" cy="931862"/>
        </p:xfrm>
        <a:graphic>
          <a:graphicData uri="http://schemas.openxmlformats.org/presentationml/2006/ole">
            <mc:AlternateContent xmlns:mc="http://schemas.openxmlformats.org/markup-compatibility/2006">
              <mc:Choice xmlns:v="urn:schemas-microsoft-com:vml" Requires="v">
                <p:oleObj spid="_x0000_s14521" r:id="rId5" imgW="1193800" imgH="482600" progId="Equation.DSMT4">
                  <p:embed/>
                </p:oleObj>
              </mc:Choice>
              <mc:Fallback>
                <p:oleObj r:id="rId5" imgW="1193800" imgH="482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525" y="5265738"/>
                        <a:ext cx="2286000" cy="931862"/>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29" name="Object 5"/>
          <p:cNvGraphicFramePr>
            <a:graphicFrameLocks noChangeAspect="1"/>
          </p:cNvGraphicFramePr>
          <p:nvPr/>
        </p:nvGraphicFramePr>
        <p:xfrm>
          <a:off x="5130800" y="2097088"/>
          <a:ext cx="304800" cy="304800"/>
        </p:xfrm>
        <a:graphic>
          <a:graphicData uri="http://schemas.openxmlformats.org/presentationml/2006/ole">
            <mc:AlternateContent xmlns:mc="http://schemas.openxmlformats.org/markup-compatibility/2006">
              <mc:Choice xmlns:v="urn:schemas-microsoft-com:vml" Requires="v">
                <p:oleObj spid="_x0000_s14522" r:id="rId7" imgW="126725" imgH="126725" progId="Equation.DSMT4">
                  <p:embed/>
                </p:oleObj>
              </mc:Choice>
              <mc:Fallback>
                <p:oleObj r:id="rId7" imgW="126725" imgH="126725"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0800" y="2097088"/>
                        <a:ext cx="304800" cy="3048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77830" name="Object 6"/>
          <p:cNvGraphicFramePr>
            <a:graphicFrameLocks noChangeAspect="1"/>
          </p:cNvGraphicFramePr>
          <p:nvPr/>
        </p:nvGraphicFramePr>
        <p:xfrm>
          <a:off x="7127875" y="2024063"/>
          <a:ext cx="331788" cy="468312"/>
        </p:xfrm>
        <a:graphic>
          <a:graphicData uri="http://schemas.openxmlformats.org/presentationml/2006/ole">
            <mc:AlternateContent xmlns:mc="http://schemas.openxmlformats.org/markup-compatibility/2006">
              <mc:Choice xmlns:v="urn:schemas-microsoft-com:vml" Requires="v">
                <p:oleObj spid="_x0000_s14523" r:id="rId9" imgW="165028" imgH="228501" progId="Equation.DSMT4">
                  <p:embed/>
                </p:oleObj>
              </mc:Choice>
              <mc:Fallback>
                <p:oleObj r:id="rId9" imgW="165028" imgH="228501"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7875" y="2024063"/>
                        <a:ext cx="331788" cy="4683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4345" name="Rectangle 7"/>
          <p:cNvSpPr>
            <a:spLocks noChangeArrowheads="1"/>
          </p:cNvSpPr>
          <p:nvPr/>
        </p:nvSpPr>
        <p:spPr bwMode="auto">
          <a:xfrm>
            <a:off x="531813" y="2024063"/>
            <a:ext cx="4724400" cy="431800"/>
          </a:xfrm>
          <a:prstGeom prst="rect">
            <a:avLst/>
          </a:prstGeom>
          <a:noFill/>
          <a:ln w="9525">
            <a:noFill/>
            <a:miter lim="800000"/>
            <a:headEnd/>
            <a:tailEnd/>
          </a:ln>
        </p:spPr>
        <p:txBody>
          <a:bodyPr wrap="none">
            <a:spAutoFit/>
          </a:bodyPr>
          <a:lstStyle/>
          <a:p>
            <a:pPr eaLnBrk="1" hangingPunct="1"/>
            <a:r>
              <a:rPr lang="zh-CN" altLang="en-US" sz="2200" b="1" dirty="0">
                <a:latin typeface="Tahoma" pitchFamily="34" charset="0"/>
              </a:rPr>
              <a:t>轴转动角速度的平均值定义为微团绕</a:t>
            </a:r>
          </a:p>
        </p:txBody>
      </p:sp>
      <p:sp>
        <p:nvSpPr>
          <p:cNvPr id="14346" name="Rectangle 8"/>
          <p:cNvSpPr>
            <a:spLocks noChangeArrowheads="1"/>
          </p:cNvSpPr>
          <p:nvPr/>
        </p:nvSpPr>
        <p:spPr bwMode="auto">
          <a:xfrm>
            <a:off x="5327650" y="2024063"/>
            <a:ext cx="1887538" cy="431800"/>
          </a:xfrm>
          <a:prstGeom prst="rect">
            <a:avLst/>
          </a:prstGeom>
          <a:noFill/>
          <a:ln w="9525">
            <a:noFill/>
            <a:miter lim="800000"/>
            <a:headEnd/>
            <a:tailEnd/>
          </a:ln>
        </p:spPr>
        <p:txBody>
          <a:bodyPr wrap="none">
            <a:spAutoFit/>
          </a:bodyPr>
          <a:lstStyle/>
          <a:p>
            <a:pPr eaLnBrk="1" hangingPunct="1"/>
            <a:r>
              <a:rPr lang="zh-CN" altLang="en-US" sz="2200" b="1">
                <a:latin typeface="Tahoma" pitchFamily="34" charset="0"/>
              </a:rPr>
              <a:t>轴</a:t>
            </a:r>
            <a:r>
              <a:rPr lang="zh-CN" altLang="en-US" sz="2200" b="1">
                <a:solidFill>
                  <a:srgbClr val="FF5050"/>
                </a:solidFill>
                <a:latin typeface="Tahoma" pitchFamily="34" charset="0"/>
              </a:rPr>
              <a:t>转动角速度</a:t>
            </a:r>
          </a:p>
        </p:txBody>
      </p:sp>
      <p:graphicFrame>
        <p:nvGraphicFramePr>
          <p:cNvPr id="77833" name="Object 9"/>
          <p:cNvGraphicFramePr>
            <a:graphicFrameLocks noChangeAspect="1"/>
          </p:cNvGraphicFramePr>
          <p:nvPr/>
        </p:nvGraphicFramePr>
        <p:xfrm>
          <a:off x="2120900" y="1665288"/>
          <a:ext cx="471488" cy="307975"/>
        </p:xfrm>
        <a:graphic>
          <a:graphicData uri="http://schemas.openxmlformats.org/presentationml/2006/ole">
            <mc:AlternateContent xmlns:mc="http://schemas.openxmlformats.org/markup-compatibility/2006">
              <mc:Choice xmlns:v="urn:schemas-microsoft-com:vml" Requires="v">
                <p:oleObj spid="_x0000_s14524" r:id="rId11" imgW="304536" imgH="203024" progId="Equation.DSMT4">
                  <p:embed/>
                </p:oleObj>
              </mc:Choice>
              <mc:Fallback>
                <p:oleObj r:id="rId11" imgW="304536" imgH="203024"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0900" y="1665288"/>
                        <a:ext cx="471488" cy="3079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77834" name="Object 10"/>
          <p:cNvGraphicFramePr>
            <a:graphicFrameLocks noChangeAspect="1"/>
          </p:cNvGraphicFramePr>
          <p:nvPr/>
        </p:nvGraphicFramePr>
        <p:xfrm>
          <a:off x="6348413" y="1668463"/>
          <a:ext cx="304800" cy="304800"/>
        </p:xfrm>
        <a:graphic>
          <a:graphicData uri="http://schemas.openxmlformats.org/presentationml/2006/ole">
            <mc:AlternateContent xmlns:mc="http://schemas.openxmlformats.org/markup-compatibility/2006">
              <mc:Choice xmlns:v="urn:schemas-microsoft-com:vml" Requires="v">
                <p:oleObj spid="_x0000_s14525" r:id="rId13" imgW="126725" imgH="126725" progId="Equation.DSMT4">
                  <p:embed/>
                </p:oleObj>
              </mc:Choice>
              <mc:Fallback>
                <p:oleObj r:id="rId13" imgW="126725" imgH="126725"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48413" y="1668463"/>
                        <a:ext cx="304800" cy="3048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4347" name="Rectangle 11"/>
          <p:cNvSpPr>
            <a:spLocks noChangeArrowheads="1"/>
          </p:cNvSpPr>
          <p:nvPr/>
        </p:nvSpPr>
        <p:spPr bwMode="auto">
          <a:xfrm>
            <a:off x="503238" y="1604963"/>
            <a:ext cx="1603375" cy="431800"/>
          </a:xfrm>
          <a:prstGeom prst="rect">
            <a:avLst/>
          </a:prstGeom>
          <a:noFill/>
          <a:ln w="9525">
            <a:noFill/>
            <a:miter lim="800000"/>
            <a:headEnd/>
            <a:tailEnd/>
          </a:ln>
        </p:spPr>
        <p:txBody>
          <a:bodyPr wrap="none" anchor="ctr">
            <a:spAutoFit/>
          </a:bodyPr>
          <a:lstStyle/>
          <a:p>
            <a:pPr eaLnBrk="1" hangingPunct="1"/>
            <a:r>
              <a:rPr lang="zh-CN" altLang="en-US" sz="2200" b="1">
                <a:cs typeface="Times New Roman" pitchFamily="18" charset="0"/>
              </a:rPr>
              <a:t>定义微团在</a:t>
            </a:r>
            <a:endParaRPr lang="zh-CN" altLang="en-US" sz="2200" b="1">
              <a:latin typeface="Arial" pitchFamily="34" charset="0"/>
              <a:cs typeface="Times New Roman" pitchFamily="18" charset="0"/>
            </a:endParaRPr>
          </a:p>
        </p:txBody>
      </p:sp>
      <p:sp>
        <p:nvSpPr>
          <p:cNvPr id="14348" name="Rectangle 12"/>
          <p:cNvSpPr>
            <a:spLocks noChangeArrowheads="1"/>
          </p:cNvSpPr>
          <p:nvPr/>
        </p:nvSpPr>
        <p:spPr bwMode="auto">
          <a:xfrm>
            <a:off x="2627313" y="1592263"/>
            <a:ext cx="3873500" cy="431800"/>
          </a:xfrm>
          <a:prstGeom prst="rect">
            <a:avLst/>
          </a:prstGeom>
          <a:noFill/>
          <a:ln w="9525">
            <a:noFill/>
            <a:miter lim="800000"/>
            <a:headEnd/>
            <a:tailEnd/>
          </a:ln>
        </p:spPr>
        <p:txBody>
          <a:bodyPr wrap="none">
            <a:spAutoFit/>
          </a:bodyPr>
          <a:lstStyle/>
          <a:p>
            <a:pPr eaLnBrk="1" hangingPunct="1"/>
            <a:r>
              <a:rPr lang="zh-CN" altLang="en-US" sz="2200" b="1" dirty="0">
                <a:latin typeface="Tahoma" pitchFamily="34" charset="0"/>
              </a:rPr>
              <a:t>平面投影中两条互相垂直线绕</a:t>
            </a:r>
          </a:p>
        </p:txBody>
      </p:sp>
      <p:graphicFrame>
        <p:nvGraphicFramePr>
          <p:cNvPr id="77837" name="Object 13"/>
          <p:cNvGraphicFramePr>
            <a:graphicFrameLocks noChangeAspect="1"/>
          </p:cNvGraphicFramePr>
          <p:nvPr/>
        </p:nvGraphicFramePr>
        <p:xfrm>
          <a:off x="1098550" y="4616450"/>
          <a:ext cx="304800" cy="304800"/>
        </p:xfrm>
        <a:graphic>
          <a:graphicData uri="http://schemas.openxmlformats.org/presentationml/2006/ole">
            <mc:AlternateContent xmlns:mc="http://schemas.openxmlformats.org/markup-compatibility/2006">
              <mc:Choice xmlns:v="urn:schemas-microsoft-com:vml" Requires="v">
                <p:oleObj spid="_x0000_s14526" r:id="rId15" imgW="126725" imgH="126725" progId="Equation.DSMT4">
                  <p:embed/>
                </p:oleObj>
              </mc:Choice>
              <mc:Fallback>
                <p:oleObj r:id="rId15" imgW="126725" imgH="126725"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8550" y="4616450"/>
                        <a:ext cx="304800" cy="3048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77838" name="Rectangle 14"/>
          <p:cNvSpPr>
            <a:spLocks noChangeArrowheads="1"/>
          </p:cNvSpPr>
          <p:nvPr/>
        </p:nvSpPr>
        <p:spPr bwMode="auto">
          <a:xfrm>
            <a:off x="682625" y="3608388"/>
            <a:ext cx="3744913" cy="1404937"/>
          </a:xfrm>
          <a:prstGeom prst="rect">
            <a:avLst/>
          </a:prstGeom>
          <a:noFill/>
          <a:ln w="9525">
            <a:solidFill>
              <a:schemeClr val="tx1"/>
            </a:solidFill>
            <a:miter lim="800000"/>
            <a:headEnd/>
            <a:tailEnd/>
          </a:ln>
        </p:spPr>
        <p:txBody>
          <a:bodyPr>
            <a:spAutoFit/>
          </a:bodyPr>
          <a:lstStyle/>
          <a:p>
            <a:pPr eaLnBrk="1" hangingPunct="1">
              <a:lnSpc>
                <a:spcPct val="135000"/>
              </a:lnSpc>
            </a:pPr>
            <a:r>
              <a:rPr lang="zh-CN" altLang="en-US" sz="2200" b="1" dirty="0">
                <a:latin typeface="Tahoma" pitchFamily="34" charset="0"/>
              </a:rPr>
              <a:t>两条垂直线在单位时间内的夹角变化量之半定义为微团在     轴上的</a:t>
            </a:r>
            <a:r>
              <a:rPr lang="zh-CN" altLang="en-US" sz="2200" b="1" dirty="0">
                <a:solidFill>
                  <a:srgbClr val="FF5050"/>
                </a:solidFill>
                <a:latin typeface="Tahoma" pitchFamily="34" charset="0"/>
              </a:rPr>
              <a:t>角变形率</a:t>
            </a:r>
          </a:p>
        </p:txBody>
      </p:sp>
      <p:sp>
        <p:nvSpPr>
          <p:cNvPr id="1435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68313"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流体微团的运动分析</a:t>
            </a:r>
          </a:p>
        </p:txBody>
      </p:sp>
      <p:sp>
        <p:nvSpPr>
          <p:cNvPr id="14352" name="灯片编号占位符 16"/>
          <p:cNvSpPr>
            <a:spLocks noGrp="1"/>
          </p:cNvSpPr>
          <p:nvPr>
            <p:ph type="sldNum" sz="quarter" idx="10"/>
          </p:nvPr>
        </p:nvSpPr>
        <p:spPr bwMode="auto">
          <a:ln>
            <a:miter lim="800000"/>
            <a:headEnd/>
            <a:tailEnd/>
          </a:ln>
        </p:spPr>
        <p:txBody>
          <a:bodyPr/>
          <a:lstStyle/>
          <a:p>
            <a:pPr>
              <a:defRPr/>
            </a:pPr>
            <a:fld id="{5DA5BB55-7320-4DD5-B27A-5F901E20DD11}" type="slidenum">
              <a:rPr lang="en-US" altLang="zh-CN"/>
              <a:pPr>
                <a:defRPr/>
              </a:pPr>
              <a:t>27</a:t>
            </a:fld>
            <a:endParaRPr lang="en-US" altLang="zh-CN"/>
          </a:p>
        </p:txBody>
      </p:sp>
      <p:pic>
        <p:nvPicPr>
          <p:cNvPr id="14353" name="Picture 23"/>
          <p:cNvPicPr>
            <a:picLocks noChangeAspect="1" noChangeArrowheads="1"/>
          </p:cNvPicPr>
          <p:nvPr/>
        </p:nvPicPr>
        <p:blipFill>
          <a:blip r:embed="rId16" cstate="print"/>
          <a:srcRect/>
          <a:stretch>
            <a:fillRect/>
          </a:stretch>
        </p:blipFill>
        <p:spPr bwMode="auto">
          <a:xfrm>
            <a:off x="4743450" y="2665413"/>
            <a:ext cx="3540125" cy="304641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blinds(horizontal)">
                                      <p:cBhvr>
                                        <p:cTn id="7" dur="500"/>
                                        <p:tgtEl>
                                          <p:spTgt spid="77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838"/>
                                        </p:tgtEl>
                                        <p:attrNameLst>
                                          <p:attrName>style.visibility</p:attrName>
                                        </p:attrNameLst>
                                      </p:cBhvr>
                                      <p:to>
                                        <p:strVal val="visible"/>
                                      </p:to>
                                    </p:set>
                                    <p:animEffect transition="in" filter="blinds(horizontal)">
                                      <p:cBhvr>
                                        <p:cTn id="12" dur="500"/>
                                        <p:tgtEl>
                                          <p:spTgt spid="77838"/>
                                        </p:tgtEl>
                                      </p:cBhvr>
                                    </p:animEffect>
                                  </p:childTnLst>
                                </p:cTn>
                              </p:par>
                              <p:par>
                                <p:cTn id="13" presetID="3" presetClass="entr" presetSubtype="10" fill="hold" nodeType="withEffect">
                                  <p:stCondLst>
                                    <p:cond delay="0"/>
                                  </p:stCondLst>
                                  <p:childTnLst>
                                    <p:set>
                                      <p:cBhvr>
                                        <p:cTn id="14" dur="1" fill="hold">
                                          <p:stCondLst>
                                            <p:cond delay="0"/>
                                          </p:stCondLst>
                                        </p:cTn>
                                        <p:tgtEl>
                                          <p:spTgt spid="77837"/>
                                        </p:tgtEl>
                                        <p:attrNameLst>
                                          <p:attrName>style.visibility</p:attrName>
                                        </p:attrNameLst>
                                      </p:cBhvr>
                                      <p:to>
                                        <p:strVal val="visible"/>
                                      </p:to>
                                    </p:set>
                                    <p:animEffect transition="in" filter="blinds(horizontal)">
                                      <p:cBhvr>
                                        <p:cTn id="15" dur="500"/>
                                        <p:tgtEl>
                                          <p:spTgt spid="7783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7828"/>
                                        </p:tgtEl>
                                        <p:attrNameLst>
                                          <p:attrName>style.visibility</p:attrName>
                                        </p:attrNameLst>
                                      </p:cBhvr>
                                      <p:to>
                                        <p:strVal val="visible"/>
                                      </p:to>
                                    </p:set>
                                    <p:animEffect transition="in" filter="blinds(horizontal)">
                                      <p:cBhvr>
                                        <p:cTn id="20" dur="500"/>
                                        <p:tgtEl>
                                          <p:spTgt spid="77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Text Box 6"/>
          <p:cNvSpPr txBox="1">
            <a:spLocks noChangeArrowheads="1"/>
          </p:cNvSpPr>
          <p:nvPr/>
        </p:nvSpPr>
        <p:spPr bwMode="auto">
          <a:xfrm>
            <a:off x="574675" y="5083175"/>
            <a:ext cx="1295400" cy="396875"/>
          </a:xfrm>
          <a:prstGeom prst="rect">
            <a:avLst/>
          </a:prstGeom>
          <a:noFill/>
          <a:ln w="28575" algn="ctr">
            <a:noFill/>
            <a:miter lim="800000"/>
            <a:headEnd/>
            <a:tailEnd/>
          </a:ln>
        </p:spPr>
        <p:txBody>
          <a:bodyPr>
            <a:spAutoFit/>
          </a:bodyPr>
          <a:lstStyle/>
          <a:p>
            <a:pPr algn="ctr" eaLnBrk="1" hangingPunct="1">
              <a:spcBef>
                <a:spcPct val="50000"/>
              </a:spcBef>
            </a:pPr>
            <a:r>
              <a:rPr lang="zh-CN" altLang="en-US" sz="2000" b="1">
                <a:latin typeface="宋体" pitchFamily="2" charset="-122"/>
              </a:rPr>
              <a:t>平移运动</a:t>
            </a:r>
          </a:p>
        </p:txBody>
      </p:sp>
      <p:sp>
        <p:nvSpPr>
          <p:cNvPr id="78855" name="Text Box 7"/>
          <p:cNvSpPr txBox="1">
            <a:spLocks noChangeArrowheads="1"/>
          </p:cNvSpPr>
          <p:nvPr/>
        </p:nvSpPr>
        <p:spPr bwMode="auto">
          <a:xfrm>
            <a:off x="574675" y="5621338"/>
            <a:ext cx="1295400" cy="396875"/>
          </a:xfrm>
          <a:prstGeom prst="rect">
            <a:avLst/>
          </a:prstGeom>
          <a:noFill/>
          <a:ln w="28575" algn="ctr">
            <a:noFill/>
            <a:miter lim="800000"/>
            <a:headEnd/>
            <a:tailEnd/>
          </a:ln>
        </p:spPr>
        <p:txBody>
          <a:bodyPr>
            <a:spAutoFit/>
          </a:bodyPr>
          <a:lstStyle/>
          <a:p>
            <a:pPr algn="ctr" eaLnBrk="1" hangingPunct="1">
              <a:spcBef>
                <a:spcPct val="50000"/>
              </a:spcBef>
            </a:pPr>
            <a:r>
              <a:rPr lang="zh-CN" altLang="en-US" sz="2000" b="1">
                <a:latin typeface="宋体" pitchFamily="2" charset="-122"/>
              </a:rPr>
              <a:t>旋转运动</a:t>
            </a:r>
          </a:p>
        </p:txBody>
      </p:sp>
      <p:sp>
        <p:nvSpPr>
          <p:cNvPr id="78856" name="Text Box 8"/>
          <p:cNvSpPr txBox="1">
            <a:spLocks noChangeArrowheads="1"/>
          </p:cNvSpPr>
          <p:nvPr/>
        </p:nvSpPr>
        <p:spPr bwMode="auto">
          <a:xfrm>
            <a:off x="4030663" y="5045075"/>
            <a:ext cx="1295400" cy="396875"/>
          </a:xfrm>
          <a:prstGeom prst="rect">
            <a:avLst/>
          </a:prstGeom>
          <a:noFill/>
          <a:ln w="28575" algn="ctr">
            <a:noFill/>
            <a:miter lim="800000"/>
            <a:headEnd/>
            <a:tailEnd/>
          </a:ln>
        </p:spPr>
        <p:txBody>
          <a:bodyPr>
            <a:spAutoFit/>
          </a:bodyPr>
          <a:lstStyle/>
          <a:p>
            <a:pPr algn="ctr" eaLnBrk="1" hangingPunct="1">
              <a:spcBef>
                <a:spcPct val="50000"/>
              </a:spcBef>
            </a:pPr>
            <a:r>
              <a:rPr lang="zh-CN" altLang="en-US" sz="2000" b="1">
                <a:latin typeface="宋体" pitchFamily="2" charset="-122"/>
              </a:rPr>
              <a:t>直线变形</a:t>
            </a:r>
          </a:p>
        </p:txBody>
      </p:sp>
      <p:sp>
        <p:nvSpPr>
          <p:cNvPr id="78857" name="Text Box 9"/>
          <p:cNvSpPr txBox="1">
            <a:spLocks noChangeArrowheads="1"/>
          </p:cNvSpPr>
          <p:nvPr/>
        </p:nvSpPr>
        <p:spPr bwMode="auto">
          <a:xfrm>
            <a:off x="4030663" y="5621338"/>
            <a:ext cx="1295400" cy="396875"/>
          </a:xfrm>
          <a:prstGeom prst="rect">
            <a:avLst/>
          </a:prstGeom>
          <a:noFill/>
          <a:ln w="28575" algn="ctr">
            <a:noFill/>
            <a:miter lim="800000"/>
            <a:headEnd/>
            <a:tailEnd/>
          </a:ln>
        </p:spPr>
        <p:txBody>
          <a:bodyPr>
            <a:spAutoFit/>
          </a:bodyPr>
          <a:lstStyle/>
          <a:p>
            <a:pPr algn="ctr" eaLnBrk="1" hangingPunct="1">
              <a:spcBef>
                <a:spcPct val="50000"/>
              </a:spcBef>
            </a:pPr>
            <a:r>
              <a:rPr lang="zh-CN" altLang="en-US" sz="2000" b="1">
                <a:latin typeface="宋体" pitchFamily="2" charset="-122"/>
              </a:rPr>
              <a:t>剪切变形</a:t>
            </a:r>
          </a:p>
        </p:txBody>
      </p:sp>
      <p:graphicFrame>
        <p:nvGraphicFramePr>
          <p:cNvPr id="15362" name="Object 10"/>
          <p:cNvGraphicFramePr>
            <a:graphicFrameLocks noChangeAspect="1"/>
          </p:cNvGraphicFramePr>
          <p:nvPr/>
        </p:nvGraphicFramePr>
        <p:xfrm>
          <a:off x="1309688" y="2276475"/>
          <a:ext cx="2182812" cy="2495550"/>
        </p:xfrm>
        <a:graphic>
          <a:graphicData uri="http://schemas.openxmlformats.org/presentationml/2006/ole">
            <mc:AlternateContent xmlns:mc="http://schemas.openxmlformats.org/markup-compatibility/2006">
              <mc:Choice xmlns:v="urn:schemas-microsoft-com:vml" Requires="v">
                <p:oleObj spid="_x0000_s15512" name="Equation" r:id="rId3" imgW="1270000" imgH="1447800" progId="Equation.DSMT4">
                  <p:embed/>
                </p:oleObj>
              </mc:Choice>
              <mc:Fallback>
                <p:oleObj name="Equation" r:id="rId3" imgW="1270000" imgH="14478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8" y="2276475"/>
                        <a:ext cx="2182812" cy="249555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11"/>
          <p:cNvGraphicFramePr>
            <a:graphicFrameLocks noChangeAspect="1"/>
          </p:cNvGraphicFramePr>
          <p:nvPr/>
        </p:nvGraphicFramePr>
        <p:xfrm>
          <a:off x="5003800" y="2276475"/>
          <a:ext cx="2144713" cy="2451100"/>
        </p:xfrm>
        <a:graphic>
          <a:graphicData uri="http://schemas.openxmlformats.org/presentationml/2006/ole">
            <mc:AlternateContent xmlns:mc="http://schemas.openxmlformats.org/markup-compatibility/2006">
              <mc:Choice xmlns:v="urn:schemas-microsoft-com:vml" Requires="v">
                <p:oleObj spid="_x0000_s15513" r:id="rId5" imgW="1270000" imgH="1447800" progId="Equation.DSMT4">
                  <p:embed/>
                </p:oleObj>
              </mc:Choice>
              <mc:Fallback>
                <p:oleObj r:id="rId5" imgW="1270000" imgH="14478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2276475"/>
                        <a:ext cx="2144713" cy="245110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2" name="Text Box 12"/>
          <p:cNvSpPr txBox="1">
            <a:spLocks noChangeArrowheads="1"/>
          </p:cNvSpPr>
          <p:nvPr/>
        </p:nvSpPr>
        <p:spPr bwMode="auto">
          <a:xfrm>
            <a:off x="468313" y="1627188"/>
            <a:ext cx="7632700" cy="396875"/>
          </a:xfrm>
          <a:prstGeom prst="rect">
            <a:avLst/>
          </a:prstGeom>
          <a:noFill/>
          <a:ln w="28575" algn="ctr">
            <a:noFill/>
            <a:miter lim="800000"/>
            <a:headEnd/>
            <a:tailEnd/>
          </a:ln>
        </p:spPr>
        <p:txBody>
          <a:bodyPr>
            <a:spAutoFit/>
          </a:bodyPr>
          <a:lstStyle/>
          <a:p>
            <a:pPr eaLnBrk="1" hangingPunct="1">
              <a:defRPr/>
            </a:pPr>
            <a:r>
              <a:rPr lang="zh-CN" altLang="en-US" sz="2000" b="1" dirty="0">
                <a:latin typeface="+mn-ea"/>
                <a:ea typeface="+mn-ea"/>
              </a:rPr>
              <a:t>三维情况，流体微团的转动角速度和角变形率分别为</a:t>
            </a:r>
          </a:p>
        </p:txBody>
      </p:sp>
      <p:sp>
        <p:nvSpPr>
          <p:cNvPr id="15373"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graphicFrame>
        <p:nvGraphicFramePr>
          <p:cNvPr id="15364" name="Object 17"/>
          <p:cNvGraphicFramePr>
            <a:graphicFrameLocks noChangeAspect="1"/>
          </p:cNvGraphicFramePr>
          <p:nvPr/>
        </p:nvGraphicFramePr>
        <p:xfrm>
          <a:off x="2187575" y="5032375"/>
          <a:ext cx="1527175" cy="482600"/>
        </p:xfrm>
        <a:graphic>
          <a:graphicData uri="http://schemas.openxmlformats.org/presentationml/2006/ole">
            <mc:AlternateContent xmlns:mc="http://schemas.openxmlformats.org/markup-compatibility/2006">
              <mc:Choice xmlns:v="urn:schemas-microsoft-com:vml" Requires="v">
                <p:oleObj spid="_x0000_s15514" name="Equation" r:id="rId7" imgW="888840" imgH="279360" progId="Equation.DSMT4">
                  <p:embed/>
                </p:oleObj>
              </mc:Choice>
              <mc:Fallback>
                <p:oleObj name="Equation" r:id="rId7" imgW="888840" imgH="279360" progId="Equation.DSMT4">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7575" y="5032375"/>
                        <a:ext cx="152717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5" name="Object 18"/>
          <p:cNvGraphicFramePr>
            <a:graphicFrameLocks noChangeAspect="1"/>
          </p:cNvGraphicFramePr>
          <p:nvPr/>
        </p:nvGraphicFramePr>
        <p:xfrm>
          <a:off x="2176463" y="5586413"/>
          <a:ext cx="1549400" cy="482600"/>
        </p:xfrm>
        <a:graphic>
          <a:graphicData uri="http://schemas.openxmlformats.org/presentationml/2006/ole">
            <mc:AlternateContent xmlns:mc="http://schemas.openxmlformats.org/markup-compatibility/2006">
              <mc:Choice xmlns:v="urn:schemas-microsoft-com:vml" Requires="v">
                <p:oleObj spid="_x0000_s15515" name="Equation" r:id="rId9" imgW="901309" imgH="279279" progId="Equation.DSMT4">
                  <p:embed/>
                </p:oleObj>
              </mc:Choice>
              <mc:Fallback>
                <p:oleObj name="Equation" r:id="rId9" imgW="901309" imgH="279279" progId="Equation.DSMT4">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6463" y="5586413"/>
                        <a:ext cx="15494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6" name="Object 19"/>
          <p:cNvGraphicFramePr>
            <a:graphicFrameLocks noChangeAspect="1"/>
          </p:cNvGraphicFramePr>
          <p:nvPr/>
        </p:nvGraphicFramePr>
        <p:xfrm>
          <a:off x="5435600" y="5608638"/>
          <a:ext cx="1592263" cy="482600"/>
        </p:xfrm>
        <a:graphic>
          <a:graphicData uri="http://schemas.openxmlformats.org/presentationml/2006/ole">
            <mc:AlternateContent xmlns:mc="http://schemas.openxmlformats.org/markup-compatibility/2006">
              <mc:Choice xmlns:v="urn:schemas-microsoft-com:vml" Requires="v">
                <p:oleObj spid="_x0000_s15516" name="Equation" r:id="rId11" imgW="927100" imgH="279400" progId="Equation.DSMT4">
                  <p:embed/>
                </p:oleObj>
              </mc:Choice>
              <mc:Fallback>
                <p:oleObj name="Equation" r:id="rId11" imgW="927100" imgH="279400" progId="Equation.DSMT4">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600" y="5608638"/>
                        <a:ext cx="159226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7" name="Object 20"/>
          <p:cNvGraphicFramePr>
            <a:graphicFrameLocks noChangeAspect="1"/>
          </p:cNvGraphicFramePr>
          <p:nvPr/>
        </p:nvGraphicFramePr>
        <p:xfrm>
          <a:off x="5499100" y="4911725"/>
          <a:ext cx="1844675" cy="712788"/>
        </p:xfrm>
        <a:graphic>
          <a:graphicData uri="http://schemas.openxmlformats.org/presentationml/2006/ole">
            <mc:AlternateContent xmlns:mc="http://schemas.openxmlformats.org/markup-compatibility/2006">
              <mc:Choice xmlns:v="urn:schemas-microsoft-com:vml" Requires="v">
                <p:oleObj spid="_x0000_s15517" name="Equation" r:id="rId13" imgW="1257120" imgH="482400" progId="Equation.DSMT4">
                  <p:embed/>
                </p:oleObj>
              </mc:Choice>
              <mc:Fallback>
                <p:oleObj name="Equation" r:id="rId13" imgW="1257120" imgH="482400" progId="Equation.DSMT4">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99100" y="4911725"/>
                        <a:ext cx="1844675" cy="71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4"/>
          <p:cNvSpPr>
            <a:spLocks noChangeArrowheads="1"/>
          </p:cNvSpPr>
          <p:nvPr/>
        </p:nvSpPr>
        <p:spPr bwMode="auto">
          <a:xfrm>
            <a:off x="468313" y="936625"/>
            <a:ext cx="59753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流体微团的运动分析</a:t>
            </a:r>
          </a:p>
        </p:txBody>
      </p:sp>
      <p:sp>
        <p:nvSpPr>
          <p:cNvPr id="15375" name="灯片编号占位符 14"/>
          <p:cNvSpPr>
            <a:spLocks noGrp="1"/>
          </p:cNvSpPr>
          <p:nvPr>
            <p:ph type="sldNum" sz="quarter" idx="10"/>
          </p:nvPr>
        </p:nvSpPr>
        <p:spPr bwMode="auto">
          <a:ln>
            <a:miter lim="800000"/>
            <a:headEnd/>
            <a:tailEnd/>
          </a:ln>
        </p:spPr>
        <p:txBody>
          <a:bodyPr/>
          <a:lstStyle/>
          <a:p>
            <a:pPr>
              <a:defRPr/>
            </a:pPr>
            <a:fld id="{ACF17378-8BFD-45D1-80CC-21DEEC2A2B67}" type="slidenum">
              <a:rPr lang="en-US" altLang="zh-CN"/>
              <a:pPr>
                <a:defRPr/>
              </a:pPr>
              <a:t>28</a:t>
            </a:fld>
            <a:endParaRPr lang="en-US" altLang="zh-CN"/>
          </a:p>
        </p:txBody>
      </p:sp>
      <p:cxnSp>
        <p:nvCxnSpPr>
          <p:cNvPr id="4" name="直接连接符 3">
            <a:extLst>
              <a:ext uri="{FF2B5EF4-FFF2-40B4-BE49-F238E27FC236}">
                <a16:creationId xmlns:a16="http://schemas.microsoft.com/office/drawing/2014/main" xmlns="" id="{8E25859A-E5A9-4F94-A55E-127526995B87}"/>
              </a:ext>
            </a:extLst>
          </p:cNvPr>
          <p:cNvCxnSpPr>
            <a:endCxn id="15372" idx="2"/>
          </p:cNvCxnSpPr>
          <p:nvPr/>
        </p:nvCxnSpPr>
        <p:spPr bwMode="auto">
          <a:xfrm>
            <a:off x="3095836" y="2024063"/>
            <a:ext cx="1188827"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 name="直接连接符 5">
            <a:extLst>
              <a:ext uri="{FF2B5EF4-FFF2-40B4-BE49-F238E27FC236}">
                <a16:creationId xmlns:a16="http://schemas.microsoft.com/office/drawing/2014/main" xmlns="" id="{D769AEB7-6C09-4250-A345-827702086A2C}"/>
              </a:ext>
            </a:extLst>
          </p:cNvPr>
          <p:cNvCxnSpPr/>
          <p:nvPr/>
        </p:nvCxnSpPr>
        <p:spPr bwMode="auto">
          <a:xfrm>
            <a:off x="4716016" y="2024063"/>
            <a:ext cx="972108"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直接箭头连接符 7">
            <a:extLst>
              <a:ext uri="{FF2B5EF4-FFF2-40B4-BE49-F238E27FC236}">
                <a16:creationId xmlns:a16="http://schemas.microsoft.com/office/drawing/2014/main" xmlns="" id="{EC9B4E20-3F94-4AEF-AF7B-84F603533BB5}"/>
              </a:ext>
            </a:extLst>
          </p:cNvPr>
          <p:cNvCxnSpPr/>
          <p:nvPr/>
        </p:nvCxnSpPr>
        <p:spPr bwMode="auto">
          <a:xfrm flipH="1">
            <a:off x="3492500" y="2024063"/>
            <a:ext cx="359420" cy="1296925"/>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1" name="直接箭头连接符 10">
            <a:extLst>
              <a:ext uri="{FF2B5EF4-FFF2-40B4-BE49-F238E27FC236}">
                <a16:creationId xmlns:a16="http://schemas.microsoft.com/office/drawing/2014/main" xmlns="" id="{8E728FF2-E4E0-486F-B97D-864EE047C15C}"/>
              </a:ext>
            </a:extLst>
          </p:cNvPr>
          <p:cNvCxnSpPr/>
          <p:nvPr/>
        </p:nvCxnSpPr>
        <p:spPr bwMode="auto">
          <a:xfrm>
            <a:off x="4984095" y="2032794"/>
            <a:ext cx="214176" cy="325437"/>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8854"/>
                                        </p:tgtEl>
                                        <p:attrNameLst>
                                          <p:attrName>style.visibility</p:attrName>
                                        </p:attrNameLst>
                                      </p:cBhvr>
                                      <p:to>
                                        <p:strVal val="visible"/>
                                      </p:to>
                                    </p:set>
                                    <p:animEffect transition="in" filter="box(in)">
                                      <p:cBhvr>
                                        <p:cTn id="7" dur="500"/>
                                        <p:tgtEl>
                                          <p:spTgt spid="788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8856"/>
                                        </p:tgtEl>
                                        <p:attrNameLst>
                                          <p:attrName>style.visibility</p:attrName>
                                        </p:attrNameLst>
                                      </p:cBhvr>
                                      <p:to>
                                        <p:strVal val="visible"/>
                                      </p:to>
                                    </p:set>
                                    <p:animEffect transition="in" filter="box(in)">
                                      <p:cBhvr>
                                        <p:cTn id="12" dur="500"/>
                                        <p:tgtEl>
                                          <p:spTgt spid="788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8855"/>
                                        </p:tgtEl>
                                        <p:attrNameLst>
                                          <p:attrName>style.visibility</p:attrName>
                                        </p:attrNameLst>
                                      </p:cBhvr>
                                      <p:to>
                                        <p:strVal val="visible"/>
                                      </p:to>
                                    </p:set>
                                    <p:animEffect transition="in" filter="box(in)">
                                      <p:cBhvr>
                                        <p:cTn id="17" dur="500"/>
                                        <p:tgtEl>
                                          <p:spTgt spid="788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8857"/>
                                        </p:tgtEl>
                                        <p:attrNameLst>
                                          <p:attrName>style.visibility</p:attrName>
                                        </p:attrNameLst>
                                      </p:cBhvr>
                                      <p:to>
                                        <p:strVal val="visible"/>
                                      </p:to>
                                    </p:set>
                                    <p:animEffect transition="in" filter="box(in)">
                                      <p:cBhvr>
                                        <p:cTn id="22" dur="500"/>
                                        <p:tgtEl>
                                          <p:spTgt spid="78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4" grpId="0"/>
      <p:bldP spid="78855" grpId="0"/>
      <p:bldP spid="78856" grpId="0"/>
      <p:bldP spid="788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250825" y="3303588"/>
            <a:ext cx="8748713" cy="1903412"/>
          </a:xfrm>
          <a:prstGeom prst="rect">
            <a:avLst/>
          </a:prstGeom>
          <a:noFill/>
          <a:ln w="9525" algn="ctr">
            <a:noFill/>
            <a:miter lim="800000"/>
            <a:headEnd/>
            <a:tailEnd/>
          </a:ln>
        </p:spPr>
        <p:txBody>
          <a:bodyPr>
            <a:spAutoFit/>
          </a:bodyPr>
          <a:lstStyle/>
          <a:p>
            <a:pPr>
              <a:lnSpc>
                <a:spcPct val="120000"/>
              </a:lnSpc>
              <a:spcBef>
                <a:spcPct val="20000"/>
              </a:spcBef>
              <a:spcAft>
                <a:spcPct val="20000"/>
              </a:spcAft>
            </a:pPr>
            <a:r>
              <a:rPr lang="zh-CN" altLang="en-US" sz="2000" b="1" dirty="0"/>
              <a:t>流体微团的运动可以是一种或几种运动的组合。如：</a:t>
            </a:r>
          </a:p>
          <a:p>
            <a:pPr>
              <a:lnSpc>
                <a:spcPct val="120000"/>
              </a:lnSpc>
              <a:spcBef>
                <a:spcPct val="20000"/>
              </a:spcBef>
              <a:spcAft>
                <a:spcPct val="20000"/>
              </a:spcAft>
            </a:pPr>
            <a:r>
              <a:rPr lang="zh-CN" altLang="en-US" sz="2000" b="1" dirty="0"/>
              <a:t>（</a:t>
            </a:r>
            <a:r>
              <a:rPr lang="en-US" altLang="zh-CN" sz="2000" b="1" dirty="0"/>
              <a:t>1</a:t>
            </a:r>
            <a:r>
              <a:rPr lang="zh-CN" altLang="en-US" sz="2000" b="1" dirty="0"/>
              <a:t>）均速直线运动，流体微团只有平动，无转动和变形运动。</a:t>
            </a:r>
          </a:p>
          <a:p>
            <a:pPr>
              <a:lnSpc>
                <a:spcPct val="120000"/>
              </a:lnSpc>
              <a:spcBef>
                <a:spcPct val="20000"/>
              </a:spcBef>
              <a:spcAft>
                <a:spcPct val="20000"/>
              </a:spcAft>
            </a:pPr>
            <a:r>
              <a:rPr lang="zh-CN" altLang="en-US" sz="2000" b="1" dirty="0"/>
              <a:t>（</a:t>
            </a:r>
            <a:r>
              <a:rPr lang="en-US" altLang="zh-CN" sz="2000" b="1" dirty="0"/>
              <a:t>2</a:t>
            </a:r>
            <a:r>
              <a:rPr lang="zh-CN" altLang="en-US" sz="2000" b="1" dirty="0"/>
              <a:t>）无旋流动，流体微团存在平动、变形运动，但无转动。</a:t>
            </a:r>
          </a:p>
          <a:p>
            <a:pPr>
              <a:lnSpc>
                <a:spcPct val="120000"/>
              </a:lnSpc>
              <a:spcBef>
                <a:spcPct val="20000"/>
              </a:spcBef>
              <a:spcAft>
                <a:spcPct val="20000"/>
              </a:spcAft>
            </a:pPr>
            <a:r>
              <a:rPr lang="zh-CN" altLang="en-US" sz="2000" b="1" dirty="0"/>
              <a:t>（</a:t>
            </a:r>
            <a:r>
              <a:rPr lang="en-US" altLang="zh-CN" sz="2000" b="1" dirty="0"/>
              <a:t>3</a:t>
            </a:r>
            <a:r>
              <a:rPr lang="zh-CN" altLang="en-US" sz="2000" b="1" dirty="0"/>
              <a:t>）旋转容器内的流体运动，流体微团存在转动，但无平动、无变形运动。</a:t>
            </a:r>
          </a:p>
        </p:txBody>
      </p:sp>
      <p:sp>
        <p:nvSpPr>
          <p:cNvPr id="89091" name="AutoShape 3"/>
          <p:cNvSpPr>
            <a:spLocks noChangeArrowheads="1"/>
          </p:cNvSpPr>
          <p:nvPr/>
        </p:nvSpPr>
        <p:spPr bwMode="auto">
          <a:xfrm rot="-1501688">
            <a:off x="1260475" y="1236663"/>
            <a:ext cx="1365250" cy="879475"/>
          </a:xfrm>
          <a:prstGeom prst="parallelogram">
            <a:avLst>
              <a:gd name="adj" fmla="val 38809"/>
            </a:avLst>
          </a:prstGeom>
          <a:noFill/>
          <a:ln w="9525">
            <a:solidFill>
              <a:schemeClr val="tx1"/>
            </a:solidFill>
            <a:prstDash val="dash"/>
            <a:miter lim="800000"/>
            <a:headEnd/>
            <a:tailEnd/>
          </a:ln>
        </p:spPr>
        <p:txBody>
          <a:bodyPr wrap="none" anchor="ctr"/>
          <a:lstStyle/>
          <a:p>
            <a:pPr eaLnBrk="1" hangingPunct="1"/>
            <a:endParaRPr lang="zh-CN" altLang="en-US"/>
          </a:p>
        </p:txBody>
      </p:sp>
      <p:grpSp>
        <p:nvGrpSpPr>
          <p:cNvPr id="89092" name="Group 4"/>
          <p:cNvGrpSpPr>
            <a:grpSpLocks/>
          </p:cNvGrpSpPr>
          <p:nvPr/>
        </p:nvGrpSpPr>
        <p:grpSpPr bwMode="auto">
          <a:xfrm>
            <a:off x="827088" y="1827213"/>
            <a:ext cx="1079500" cy="1096962"/>
            <a:chOff x="793" y="3430"/>
            <a:chExt cx="680" cy="691"/>
          </a:xfrm>
        </p:grpSpPr>
        <p:sp>
          <p:nvSpPr>
            <p:cNvPr id="89118" name="Rectangle 5"/>
            <p:cNvSpPr>
              <a:spLocks noChangeArrowheads="1"/>
            </p:cNvSpPr>
            <p:nvPr/>
          </p:nvSpPr>
          <p:spPr bwMode="auto">
            <a:xfrm>
              <a:off x="884" y="3430"/>
              <a:ext cx="499" cy="454"/>
            </a:xfrm>
            <a:prstGeom prst="rect">
              <a:avLst/>
            </a:prstGeom>
            <a:noFill/>
            <a:ln w="9525">
              <a:solidFill>
                <a:schemeClr val="tx1"/>
              </a:solidFill>
              <a:miter lim="800000"/>
              <a:headEnd/>
              <a:tailEnd/>
            </a:ln>
          </p:spPr>
          <p:txBody>
            <a:bodyPr wrap="none" anchor="ctr"/>
            <a:lstStyle/>
            <a:p>
              <a:pPr eaLnBrk="1" hangingPunct="1"/>
              <a:endParaRPr lang="zh-CN" altLang="en-US"/>
            </a:p>
          </p:txBody>
        </p:sp>
        <p:sp>
          <p:nvSpPr>
            <p:cNvPr id="89119" name="Text Box 6"/>
            <p:cNvSpPr txBox="1">
              <a:spLocks noChangeArrowheads="1"/>
            </p:cNvSpPr>
            <p:nvPr/>
          </p:nvSpPr>
          <p:spPr bwMode="auto">
            <a:xfrm>
              <a:off x="793" y="3929"/>
              <a:ext cx="680" cy="192"/>
            </a:xfrm>
            <a:prstGeom prst="rect">
              <a:avLst/>
            </a:prstGeom>
            <a:noFill/>
            <a:ln w="9525">
              <a:noFill/>
              <a:miter lim="800000"/>
              <a:headEnd/>
              <a:tailEnd/>
            </a:ln>
          </p:spPr>
          <p:txBody>
            <a:bodyPr>
              <a:spAutoFit/>
            </a:bodyPr>
            <a:lstStyle/>
            <a:p>
              <a:pPr algn="ctr" eaLnBrk="1" hangingPunct="1">
                <a:spcBef>
                  <a:spcPct val="50000"/>
                </a:spcBef>
              </a:pPr>
              <a:r>
                <a:rPr kumimoji="1" lang="zh-CN" altLang="en-US" sz="1400"/>
                <a:t>微团运动</a:t>
              </a:r>
            </a:p>
          </p:txBody>
        </p:sp>
      </p:grpSp>
      <p:grpSp>
        <p:nvGrpSpPr>
          <p:cNvPr id="3" name="Group 7"/>
          <p:cNvGrpSpPr>
            <a:grpSpLocks/>
          </p:cNvGrpSpPr>
          <p:nvPr/>
        </p:nvGrpSpPr>
        <p:grpSpPr bwMode="auto">
          <a:xfrm>
            <a:off x="1979613" y="1611313"/>
            <a:ext cx="2087562" cy="1312862"/>
            <a:chOff x="1519" y="3294"/>
            <a:chExt cx="1315" cy="827"/>
          </a:xfrm>
        </p:grpSpPr>
        <p:sp>
          <p:nvSpPr>
            <p:cNvPr id="89114" name="Rectangle 8"/>
            <p:cNvSpPr>
              <a:spLocks noChangeArrowheads="1"/>
            </p:cNvSpPr>
            <p:nvPr/>
          </p:nvSpPr>
          <p:spPr bwMode="auto">
            <a:xfrm>
              <a:off x="2018" y="3430"/>
              <a:ext cx="499" cy="454"/>
            </a:xfrm>
            <a:prstGeom prst="rect">
              <a:avLst/>
            </a:prstGeom>
            <a:noFill/>
            <a:ln w="9525">
              <a:solidFill>
                <a:schemeClr val="tx1"/>
              </a:solidFill>
              <a:miter lim="800000"/>
              <a:headEnd/>
              <a:tailEnd/>
            </a:ln>
          </p:spPr>
          <p:txBody>
            <a:bodyPr wrap="none" anchor="ctr"/>
            <a:lstStyle/>
            <a:p>
              <a:pPr eaLnBrk="1" hangingPunct="1"/>
              <a:endParaRPr lang="zh-CN" altLang="en-US"/>
            </a:p>
          </p:txBody>
        </p:sp>
        <p:sp>
          <p:nvSpPr>
            <p:cNvPr id="89115" name="Rectangle 9"/>
            <p:cNvSpPr>
              <a:spLocks noChangeArrowheads="1"/>
            </p:cNvSpPr>
            <p:nvPr/>
          </p:nvSpPr>
          <p:spPr bwMode="auto">
            <a:xfrm>
              <a:off x="2335" y="3294"/>
              <a:ext cx="499" cy="454"/>
            </a:xfrm>
            <a:prstGeom prst="rect">
              <a:avLst/>
            </a:prstGeom>
            <a:noFill/>
            <a:ln w="9525">
              <a:solidFill>
                <a:schemeClr val="tx1"/>
              </a:solidFill>
              <a:prstDash val="dash"/>
              <a:miter lim="800000"/>
              <a:headEnd/>
              <a:tailEnd/>
            </a:ln>
          </p:spPr>
          <p:txBody>
            <a:bodyPr wrap="none" anchor="ctr"/>
            <a:lstStyle/>
            <a:p>
              <a:pPr eaLnBrk="1" hangingPunct="1"/>
              <a:endParaRPr lang="zh-CN" altLang="en-US"/>
            </a:p>
          </p:txBody>
        </p:sp>
        <p:sp>
          <p:nvSpPr>
            <p:cNvPr id="89116" name="Text Box 10"/>
            <p:cNvSpPr txBox="1">
              <a:spLocks noChangeArrowheads="1"/>
            </p:cNvSpPr>
            <p:nvPr/>
          </p:nvSpPr>
          <p:spPr bwMode="auto">
            <a:xfrm>
              <a:off x="1519" y="3521"/>
              <a:ext cx="454" cy="327"/>
            </a:xfrm>
            <a:prstGeom prst="rect">
              <a:avLst/>
            </a:prstGeom>
            <a:noFill/>
            <a:ln w="9525">
              <a:noFill/>
              <a:miter lim="800000"/>
              <a:headEnd/>
              <a:tailEnd/>
            </a:ln>
          </p:spPr>
          <p:txBody>
            <a:bodyPr>
              <a:spAutoFit/>
            </a:bodyPr>
            <a:lstStyle/>
            <a:p>
              <a:pPr algn="ctr" eaLnBrk="1" hangingPunct="1">
                <a:spcBef>
                  <a:spcPct val="50000"/>
                </a:spcBef>
              </a:pPr>
              <a:r>
                <a:rPr kumimoji="1" lang="zh-CN" altLang="en-US" sz="2800" b="1"/>
                <a:t>＝</a:t>
              </a:r>
            </a:p>
          </p:txBody>
        </p:sp>
        <p:sp>
          <p:nvSpPr>
            <p:cNvPr id="89117" name="Text Box 11"/>
            <p:cNvSpPr txBox="1">
              <a:spLocks noChangeArrowheads="1"/>
            </p:cNvSpPr>
            <p:nvPr/>
          </p:nvSpPr>
          <p:spPr bwMode="auto">
            <a:xfrm>
              <a:off x="1927" y="3929"/>
              <a:ext cx="680" cy="192"/>
            </a:xfrm>
            <a:prstGeom prst="rect">
              <a:avLst/>
            </a:prstGeom>
            <a:noFill/>
            <a:ln w="9525">
              <a:noFill/>
              <a:miter lim="800000"/>
              <a:headEnd/>
              <a:tailEnd/>
            </a:ln>
          </p:spPr>
          <p:txBody>
            <a:bodyPr>
              <a:spAutoFit/>
            </a:bodyPr>
            <a:lstStyle/>
            <a:p>
              <a:pPr algn="ctr" eaLnBrk="1" hangingPunct="1">
                <a:spcBef>
                  <a:spcPct val="50000"/>
                </a:spcBef>
              </a:pPr>
              <a:r>
                <a:rPr kumimoji="1" lang="zh-CN" altLang="en-US" sz="1400"/>
                <a:t>平动</a:t>
              </a:r>
            </a:p>
          </p:txBody>
        </p:sp>
      </p:grpSp>
      <p:grpSp>
        <p:nvGrpSpPr>
          <p:cNvPr id="4" name="Group 12"/>
          <p:cNvGrpSpPr>
            <a:grpSpLocks/>
          </p:cNvGrpSpPr>
          <p:nvPr/>
        </p:nvGrpSpPr>
        <p:grpSpPr bwMode="auto">
          <a:xfrm>
            <a:off x="3924300" y="1611313"/>
            <a:ext cx="1801813" cy="1312862"/>
            <a:chOff x="2744" y="3294"/>
            <a:chExt cx="1135" cy="827"/>
          </a:xfrm>
        </p:grpSpPr>
        <p:sp>
          <p:nvSpPr>
            <p:cNvPr id="89110" name="Rectangle 13"/>
            <p:cNvSpPr>
              <a:spLocks noChangeArrowheads="1"/>
            </p:cNvSpPr>
            <p:nvPr/>
          </p:nvSpPr>
          <p:spPr bwMode="auto">
            <a:xfrm>
              <a:off x="3107" y="3430"/>
              <a:ext cx="499" cy="454"/>
            </a:xfrm>
            <a:prstGeom prst="rect">
              <a:avLst/>
            </a:prstGeom>
            <a:noFill/>
            <a:ln w="9525">
              <a:solidFill>
                <a:schemeClr val="tx1"/>
              </a:solidFill>
              <a:miter lim="800000"/>
              <a:headEnd/>
              <a:tailEnd/>
            </a:ln>
          </p:spPr>
          <p:txBody>
            <a:bodyPr wrap="none" anchor="ctr"/>
            <a:lstStyle/>
            <a:p>
              <a:pPr eaLnBrk="1" hangingPunct="1"/>
              <a:endParaRPr lang="zh-CN" altLang="en-US"/>
            </a:p>
          </p:txBody>
        </p:sp>
        <p:sp>
          <p:nvSpPr>
            <p:cNvPr id="89111" name="Rectangle 14"/>
            <p:cNvSpPr>
              <a:spLocks noChangeArrowheads="1"/>
            </p:cNvSpPr>
            <p:nvPr/>
          </p:nvSpPr>
          <p:spPr bwMode="auto">
            <a:xfrm>
              <a:off x="3107" y="3294"/>
              <a:ext cx="635" cy="590"/>
            </a:xfrm>
            <a:prstGeom prst="rect">
              <a:avLst/>
            </a:prstGeom>
            <a:noFill/>
            <a:ln w="9525">
              <a:solidFill>
                <a:schemeClr val="tx1"/>
              </a:solidFill>
              <a:prstDash val="dash"/>
              <a:miter lim="800000"/>
              <a:headEnd/>
              <a:tailEnd/>
            </a:ln>
          </p:spPr>
          <p:txBody>
            <a:bodyPr wrap="none" anchor="ctr"/>
            <a:lstStyle/>
            <a:p>
              <a:pPr eaLnBrk="1" hangingPunct="1"/>
              <a:endParaRPr lang="zh-CN" altLang="en-US"/>
            </a:p>
          </p:txBody>
        </p:sp>
        <p:sp>
          <p:nvSpPr>
            <p:cNvPr id="89112" name="Text Box 15"/>
            <p:cNvSpPr txBox="1">
              <a:spLocks noChangeArrowheads="1"/>
            </p:cNvSpPr>
            <p:nvPr/>
          </p:nvSpPr>
          <p:spPr bwMode="auto">
            <a:xfrm>
              <a:off x="2744" y="3521"/>
              <a:ext cx="454" cy="327"/>
            </a:xfrm>
            <a:prstGeom prst="rect">
              <a:avLst/>
            </a:prstGeom>
            <a:noFill/>
            <a:ln w="9525">
              <a:noFill/>
              <a:miter lim="800000"/>
              <a:headEnd/>
              <a:tailEnd/>
            </a:ln>
          </p:spPr>
          <p:txBody>
            <a:bodyPr>
              <a:spAutoFit/>
            </a:bodyPr>
            <a:lstStyle/>
            <a:p>
              <a:pPr algn="ctr" eaLnBrk="1" hangingPunct="1">
                <a:spcBef>
                  <a:spcPct val="50000"/>
                </a:spcBef>
              </a:pPr>
              <a:r>
                <a:rPr kumimoji="1" lang="zh-CN" altLang="en-US" sz="2800" b="1"/>
                <a:t>＋</a:t>
              </a:r>
            </a:p>
          </p:txBody>
        </p:sp>
        <p:sp>
          <p:nvSpPr>
            <p:cNvPr id="89113" name="Text Box 16"/>
            <p:cNvSpPr txBox="1">
              <a:spLocks noChangeArrowheads="1"/>
            </p:cNvSpPr>
            <p:nvPr/>
          </p:nvSpPr>
          <p:spPr bwMode="auto">
            <a:xfrm>
              <a:off x="2971" y="3929"/>
              <a:ext cx="908" cy="192"/>
            </a:xfrm>
            <a:prstGeom prst="rect">
              <a:avLst/>
            </a:prstGeom>
            <a:noFill/>
            <a:ln w="9525">
              <a:noFill/>
              <a:miter lim="800000"/>
              <a:headEnd/>
              <a:tailEnd/>
            </a:ln>
          </p:spPr>
          <p:txBody>
            <a:bodyPr>
              <a:spAutoFit/>
            </a:bodyPr>
            <a:lstStyle/>
            <a:p>
              <a:pPr algn="ctr" eaLnBrk="1" hangingPunct="1">
                <a:spcBef>
                  <a:spcPct val="50000"/>
                </a:spcBef>
              </a:pPr>
              <a:r>
                <a:rPr kumimoji="1" lang="zh-CN" altLang="en-US" sz="1400"/>
                <a:t>线变形（拉伸）</a:t>
              </a:r>
            </a:p>
          </p:txBody>
        </p:sp>
      </p:grpSp>
      <p:grpSp>
        <p:nvGrpSpPr>
          <p:cNvPr id="5" name="Group 17"/>
          <p:cNvGrpSpPr>
            <a:grpSpLocks/>
          </p:cNvGrpSpPr>
          <p:nvPr/>
        </p:nvGrpSpPr>
        <p:grpSpPr bwMode="auto">
          <a:xfrm>
            <a:off x="5435600" y="1827213"/>
            <a:ext cx="1512888" cy="1096962"/>
            <a:chOff x="3696" y="3430"/>
            <a:chExt cx="953" cy="691"/>
          </a:xfrm>
        </p:grpSpPr>
        <p:sp>
          <p:nvSpPr>
            <p:cNvPr id="89106" name="Rectangle 18"/>
            <p:cNvSpPr>
              <a:spLocks noChangeArrowheads="1"/>
            </p:cNvSpPr>
            <p:nvPr/>
          </p:nvSpPr>
          <p:spPr bwMode="auto">
            <a:xfrm>
              <a:off x="4059" y="3430"/>
              <a:ext cx="499" cy="454"/>
            </a:xfrm>
            <a:prstGeom prst="rect">
              <a:avLst/>
            </a:prstGeom>
            <a:noFill/>
            <a:ln w="9525">
              <a:solidFill>
                <a:schemeClr val="tx1"/>
              </a:solidFill>
              <a:miter lim="800000"/>
              <a:headEnd/>
              <a:tailEnd/>
            </a:ln>
          </p:spPr>
          <p:txBody>
            <a:bodyPr wrap="none" anchor="ctr"/>
            <a:lstStyle/>
            <a:p>
              <a:pPr eaLnBrk="1" hangingPunct="1"/>
              <a:endParaRPr lang="zh-CN" altLang="en-US"/>
            </a:p>
          </p:txBody>
        </p:sp>
        <p:sp>
          <p:nvSpPr>
            <p:cNvPr id="89107" name="AutoShape 19"/>
            <p:cNvSpPr>
              <a:spLocks noChangeArrowheads="1"/>
            </p:cNvSpPr>
            <p:nvPr/>
          </p:nvSpPr>
          <p:spPr bwMode="auto">
            <a:xfrm rot="-568185">
              <a:off x="4014" y="3430"/>
              <a:ext cx="635" cy="408"/>
            </a:xfrm>
            <a:prstGeom prst="parallelogram">
              <a:avLst>
                <a:gd name="adj" fmla="val 38909"/>
              </a:avLst>
            </a:prstGeom>
            <a:noFill/>
            <a:ln w="9525">
              <a:solidFill>
                <a:schemeClr val="tx1"/>
              </a:solidFill>
              <a:prstDash val="dash"/>
              <a:miter lim="800000"/>
              <a:headEnd/>
              <a:tailEnd/>
            </a:ln>
          </p:spPr>
          <p:txBody>
            <a:bodyPr wrap="none" anchor="ctr"/>
            <a:lstStyle/>
            <a:p>
              <a:pPr eaLnBrk="1" hangingPunct="1"/>
              <a:endParaRPr lang="zh-CN" altLang="en-US"/>
            </a:p>
          </p:txBody>
        </p:sp>
        <p:sp>
          <p:nvSpPr>
            <p:cNvPr id="89108" name="Text Box 20"/>
            <p:cNvSpPr txBox="1">
              <a:spLocks noChangeArrowheads="1"/>
            </p:cNvSpPr>
            <p:nvPr/>
          </p:nvSpPr>
          <p:spPr bwMode="auto">
            <a:xfrm>
              <a:off x="3696" y="3521"/>
              <a:ext cx="454" cy="327"/>
            </a:xfrm>
            <a:prstGeom prst="rect">
              <a:avLst/>
            </a:prstGeom>
            <a:noFill/>
            <a:ln w="9525">
              <a:noFill/>
              <a:miter lim="800000"/>
              <a:headEnd/>
              <a:tailEnd/>
            </a:ln>
          </p:spPr>
          <p:txBody>
            <a:bodyPr>
              <a:spAutoFit/>
            </a:bodyPr>
            <a:lstStyle/>
            <a:p>
              <a:pPr algn="ctr" eaLnBrk="1" hangingPunct="1">
                <a:spcBef>
                  <a:spcPct val="50000"/>
                </a:spcBef>
              </a:pPr>
              <a:r>
                <a:rPr kumimoji="1" lang="zh-CN" altLang="en-US" sz="2800" b="1"/>
                <a:t>＋</a:t>
              </a:r>
            </a:p>
          </p:txBody>
        </p:sp>
        <p:sp>
          <p:nvSpPr>
            <p:cNvPr id="89109" name="Text Box 21"/>
            <p:cNvSpPr txBox="1">
              <a:spLocks noChangeArrowheads="1"/>
            </p:cNvSpPr>
            <p:nvPr/>
          </p:nvSpPr>
          <p:spPr bwMode="auto">
            <a:xfrm>
              <a:off x="3969" y="3929"/>
              <a:ext cx="680" cy="192"/>
            </a:xfrm>
            <a:prstGeom prst="rect">
              <a:avLst/>
            </a:prstGeom>
            <a:noFill/>
            <a:ln w="9525">
              <a:noFill/>
              <a:miter lim="800000"/>
              <a:headEnd/>
              <a:tailEnd/>
            </a:ln>
          </p:spPr>
          <p:txBody>
            <a:bodyPr>
              <a:spAutoFit/>
            </a:bodyPr>
            <a:lstStyle/>
            <a:p>
              <a:pPr algn="ctr" eaLnBrk="1" hangingPunct="1">
                <a:spcBef>
                  <a:spcPct val="50000"/>
                </a:spcBef>
              </a:pPr>
              <a:r>
                <a:rPr kumimoji="1" lang="zh-CN" altLang="en-US" sz="1400"/>
                <a:t>角变形</a:t>
              </a:r>
            </a:p>
          </p:txBody>
        </p:sp>
      </p:grpSp>
      <p:grpSp>
        <p:nvGrpSpPr>
          <p:cNvPr id="6" name="Group 22"/>
          <p:cNvGrpSpPr>
            <a:grpSpLocks/>
          </p:cNvGrpSpPr>
          <p:nvPr/>
        </p:nvGrpSpPr>
        <p:grpSpPr bwMode="auto">
          <a:xfrm>
            <a:off x="6804025" y="1754188"/>
            <a:ext cx="1871663" cy="1169987"/>
            <a:chOff x="4513" y="3384"/>
            <a:chExt cx="1179" cy="737"/>
          </a:xfrm>
        </p:grpSpPr>
        <p:sp>
          <p:nvSpPr>
            <p:cNvPr id="89099" name="Rectangle 23"/>
            <p:cNvSpPr>
              <a:spLocks noChangeArrowheads="1"/>
            </p:cNvSpPr>
            <p:nvPr/>
          </p:nvSpPr>
          <p:spPr bwMode="auto">
            <a:xfrm>
              <a:off x="4875" y="3430"/>
              <a:ext cx="499" cy="454"/>
            </a:xfrm>
            <a:prstGeom prst="rect">
              <a:avLst/>
            </a:prstGeom>
            <a:noFill/>
            <a:ln w="9525">
              <a:solidFill>
                <a:schemeClr val="tx1"/>
              </a:solidFill>
              <a:miter lim="800000"/>
              <a:headEnd/>
              <a:tailEnd/>
            </a:ln>
          </p:spPr>
          <p:txBody>
            <a:bodyPr wrap="none" anchor="ctr"/>
            <a:lstStyle/>
            <a:p>
              <a:pPr eaLnBrk="1" hangingPunct="1"/>
              <a:endParaRPr lang="zh-CN" altLang="en-US"/>
            </a:p>
          </p:txBody>
        </p:sp>
        <p:sp>
          <p:nvSpPr>
            <p:cNvPr id="89100" name="Line 24"/>
            <p:cNvSpPr>
              <a:spLocks noChangeShapeType="1"/>
            </p:cNvSpPr>
            <p:nvPr/>
          </p:nvSpPr>
          <p:spPr bwMode="auto">
            <a:xfrm flipH="1">
              <a:off x="4875" y="3430"/>
              <a:ext cx="499" cy="454"/>
            </a:xfrm>
            <a:prstGeom prst="line">
              <a:avLst/>
            </a:prstGeom>
            <a:noFill/>
            <a:ln w="9525">
              <a:solidFill>
                <a:schemeClr val="tx1"/>
              </a:solidFill>
              <a:round/>
              <a:headEnd/>
              <a:tailEnd/>
            </a:ln>
          </p:spPr>
          <p:txBody>
            <a:bodyPr wrap="none" anchor="ctr"/>
            <a:lstStyle/>
            <a:p>
              <a:endParaRPr lang="zh-CN" altLang="en-US"/>
            </a:p>
          </p:txBody>
        </p:sp>
        <p:sp>
          <p:nvSpPr>
            <p:cNvPr id="89101" name="Text Box 25"/>
            <p:cNvSpPr txBox="1">
              <a:spLocks noChangeArrowheads="1"/>
            </p:cNvSpPr>
            <p:nvPr/>
          </p:nvSpPr>
          <p:spPr bwMode="auto">
            <a:xfrm>
              <a:off x="4513" y="3521"/>
              <a:ext cx="454" cy="327"/>
            </a:xfrm>
            <a:prstGeom prst="rect">
              <a:avLst/>
            </a:prstGeom>
            <a:noFill/>
            <a:ln w="9525">
              <a:noFill/>
              <a:miter lim="800000"/>
              <a:headEnd/>
              <a:tailEnd/>
            </a:ln>
          </p:spPr>
          <p:txBody>
            <a:bodyPr>
              <a:spAutoFit/>
            </a:bodyPr>
            <a:lstStyle/>
            <a:p>
              <a:pPr algn="ctr" eaLnBrk="1" hangingPunct="1">
                <a:spcBef>
                  <a:spcPct val="50000"/>
                </a:spcBef>
              </a:pPr>
              <a:r>
                <a:rPr kumimoji="1" lang="zh-CN" altLang="en-US" sz="2800" b="1"/>
                <a:t>＋</a:t>
              </a:r>
            </a:p>
          </p:txBody>
        </p:sp>
        <p:sp>
          <p:nvSpPr>
            <p:cNvPr id="89102" name="Text Box 26"/>
            <p:cNvSpPr txBox="1">
              <a:spLocks noChangeArrowheads="1"/>
            </p:cNvSpPr>
            <p:nvPr/>
          </p:nvSpPr>
          <p:spPr bwMode="auto">
            <a:xfrm>
              <a:off x="4740" y="3929"/>
              <a:ext cx="952" cy="192"/>
            </a:xfrm>
            <a:prstGeom prst="rect">
              <a:avLst/>
            </a:prstGeom>
            <a:noFill/>
            <a:ln w="9525">
              <a:noFill/>
              <a:miter lim="800000"/>
              <a:headEnd/>
              <a:tailEnd/>
            </a:ln>
          </p:spPr>
          <p:txBody>
            <a:bodyPr>
              <a:spAutoFit/>
            </a:bodyPr>
            <a:lstStyle/>
            <a:p>
              <a:pPr algn="ctr" eaLnBrk="1" hangingPunct="1">
                <a:spcBef>
                  <a:spcPct val="50000"/>
                </a:spcBef>
              </a:pPr>
              <a:r>
                <a:rPr kumimoji="1" lang="zh-CN" altLang="en-US" sz="1400"/>
                <a:t>角速度（转动）</a:t>
              </a:r>
            </a:p>
          </p:txBody>
        </p:sp>
        <p:grpSp>
          <p:nvGrpSpPr>
            <p:cNvPr id="89103" name="Group 27"/>
            <p:cNvGrpSpPr>
              <a:grpSpLocks/>
            </p:cNvGrpSpPr>
            <p:nvPr/>
          </p:nvGrpSpPr>
          <p:grpSpPr bwMode="auto">
            <a:xfrm>
              <a:off x="4785" y="3384"/>
              <a:ext cx="499" cy="454"/>
              <a:chOff x="4785" y="3384"/>
              <a:chExt cx="499" cy="454"/>
            </a:xfrm>
          </p:grpSpPr>
          <p:sp>
            <p:nvSpPr>
              <p:cNvPr id="89104" name="Rectangle 28"/>
              <p:cNvSpPr>
                <a:spLocks noChangeArrowheads="1"/>
              </p:cNvSpPr>
              <p:nvPr/>
            </p:nvSpPr>
            <p:spPr bwMode="auto">
              <a:xfrm rot="-947797">
                <a:off x="4785" y="3384"/>
                <a:ext cx="499" cy="454"/>
              </a:xfrm>
              <a:prstGeom prst="rect">
                <a:avLst/>
              </a:prstGeom>
              <a:noFill/>
              <a:ln w="9525">
                <a:solidFill>
                  <a:schemeClr val="tx1"/>
                </a:solidFill>
                <a:prstDash val="dash"/>
                <a:miter lim="800000"/>
                <a:headEnd/>
                <a:tailEnd/>
              </a:ln>
            </p:spPr>
            <p:txBody>
              <a:bodyPr wrap="none" anchor="ctr"/>
              <a:lstStyle/>
              <a:p>
                <a:pPr eaLnBrk="1" hangingPunct="1"/>
                <a:endParaRPr lang="zh-CN" altLang="en-US"/>
              </a:p>
            </p:txBody>
          </p:sp>
          <p:sp>
            <p:nvSpPr>
              <p:cNvPr id="89105" name="Line 29"/>
              <p:cNvSpPr>
                <a:spLocks noChangeShapeType="1"/>
              </p:cNvSpPr>
              <p:nvPr/>
            </p:nvSpPr>
            <p:spPr bwMode="auto">
              <a:xfrm rot="20652203" flipH="1">
                <a:off x="4785" y="3384"/>
                <a:ext cx="499" cy="454"/>
              </a:xfrm>
              <a:prstGeom prst="line">
                <a:avLst/>
              </a:prstGeom>
              <a:noFill/>
              <a:ln w="9525">
                <a:solidFill>
                  <a:schemeClr val="tx1"/>
                </a:solidFill>
                <a:prstDash val="dash"/>
                <a:round/>
                <a:headEnd/>
                <a:tailEnd/>
              </a:ln>
            </p:spPr>
            <p:txBody>
              <a:bodyPr wrap="none" anchor="ctr"/>
              <a:lstStyle/>
              <a:p>
                <a:endParaRPr lang="zh-CN" altLang="en-US"/>
              </a:p>
            </p:txBody>
          </p:sp>
        </p:grpSp>
      </p:grpSp>
      <p:sp>
        <p:nvSpPr>
          <p:cNvPr id="89097"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79882" name="灯片编号占位符 30"/>
          <p:cNvSpPr>
            <a:spLocks noGrp="1"/>
          </p:cNvSpPr>
          <p:nvPr>
            <p:ph type="sldNum" sz="quarter" idx="10"/>
          </p:nvPr>
        </p:nvSpPr>
        <p:spPr bwMode="auto">
          <a:ln>
            <a:miter lim="800000"/>
            <a:headEnd/>
            <a:tailEnd/>
          </a:ln>
        </p:spPr>
        <p:txBody>
          <a:bodyPr/>
          <a:lstStyle/>
          <a:p>
            <a:pPr>
              <a:defRPr/>
            </a:pPr>
            <a:fld id="{CDD83C59-12DE-41E1-A01F-442BBC255263}" type="slidenum">
              <a:rPr lang="en-US" altLang="zh-CN"/>
              <a:pPr>
                <a:defRPr/>
              </a:pPr>
              <a:t>29</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9874"/>
                                        </p:tgtEl>
                                        <p:attrNameLst>
                                          <p:attrName>style.visibility</p:attrName>
                                        </p:attrNameLst>
                                      </p:cBhvr>
                                      <p:to>
                                        <p:strVal val="visible"/>
                                      </p:to>
                                    </p:set>
                                    <p:animEffect transition="in" filter="wipe(left)">
                                      <p:cBhvr>
                                        <p:cTn id="24"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8D0309CC-13E5-411E-A7AE-105E6D9E9BE8}" type="slidenum">
              <a:rPr lang="en-US" altLang="zh-CN" sz="2800">
                <a:latin typeface="Calibri" pitchFamily="34" charset="0"/>
              </a:rPr>
              <a:pPr algn="r"/>
              <a:t>3</a:t>
            </a:fld>
            <a:endParaRPr lang="en-US" altLang="zh-CN" sz="2800">
              <a:latin typeface="Calibri" pitchFamily="34" charset="0"/>
            </a:endParaRPr>
          </a:p>
        </p:txBody>
      </p:sp>
      <p:sp>
        <p:nvSpPr>
          <p:cNvPr id="80899" name="标题 1"/>
          <p:cNvSpPr>
            <a:spLocks noGrp="1"/>
          </p:cNvSpPr>
          <p:nvPr>
            <p:ph type="title"/>
          </p:nvPr>
        </p:nvSpPr>
        <p:spPr/>
        <p:txBody>
          <a:bodyPr/>
          <a:lstStyle/>
          <a:p>
            <a:pPr eaLnBrk="1" hangingPunct="1"/>
            <a:r>
              <a:rPr lang="zh-CN" altLang="en-US"/>
              <a:t>课程内容安排</a:t>
            </a:r>
          </a:p>
        </p:txBody>
      </p:sp>
      <p:sp>
        <p:nvSpPr>
          <p:cNvPr id="71710" name="灯片编号占位符 14"/>
          <p:cNvSpPr>
            <a:spLocks noGrp="1"/>
          </p:cNvSpPr>
          <p:nvPr>
            <p:ph type="sldNum" sz="quarter" idx="10"/>
          </p:nvPr>
        </p:nvSpPr>
        <p:spPr bwMode="auto">
          <a:ln>
            <a:miter lim="800000"/>
            <a:headEnd/>
            <a:tailEnd/>
          </a:ln>
        </p:spPr>
        <p:txBody>
          <a:bodyPr/>
          <a:lstStyle/>
          <a:p>
            <a:pPr>
              <a:defRPr/>
            </a:pPr>
            <a:fld id="{8E3E96D8-6EC9-4942-8CBA-327A3BA16B03}" type="slidenum">
              <a:rPr lang="en-US" altLang="zh-CN"/>
              <a:pPr>
                <a:defRPr/>
              </a:pPr>
              <a:t>3</a:t>
            </a:fld>
            <a:endParaRPr lang="en-US" altLang="zh-CN"/>
          </a:p>
        </p:txBody>
      </p:sp>
      <p:pic>
        <p:nvPicPr>
          <p:cNvPr id="80901" name="Picture 7" descr="BOOK"/>
          <p:cNvPicPr>
            <a:picLocks noChangeAspect="1" noChangeArrowheads="1"/>
          </p:cNvPicPr>
          <p:nvPr/>
        </p:nvPicPr>
        <p:blipFill>
          <a:blip r:embed="rId2" cstate="print"/>
          <a:srcRect t="25574"/>
          <a:stretch>
            <a:fillRect/>
          </a:stretch>
        </p:blipFill>
        <p:spPr bwMode="auto">
          <a:xfrm>
            <a:off x="6934200" y="1304925"/>
            <a:ext cx="2209800" cy="1081088"/>
          </a:xfrm>
          <a:prstGeom prst="rect">
            <a:avLst/>
          </a:prstGeom>
          <a:noFill/>
          <a:ln w="9525">
            <a:noFill/>
            <a:miter lim="800000"/>
            <a:headEnd/>
            <a:tailEnd/>
          </a:ln>
        </p:spPr>
      </p:pic>
      <p:sp>
        <p:nvSpPr>
          <p:cNvPr id="7" name="AutoShape 9">
            <a:hlinkClick r:id="" action="ppaction://noaction" highlightClick="1"/>
          </p:cNvPr>
          <p:cNvSpPr>
            <a:spLocks noChangeArrowheads="1"/>
          </p:cNvSpPr>
          <p:nvPr/>
        </p:nvSpPr>
        <p:spPr bwMode="auto">
          <a:xfrm>
            <a:off x="988614" y="1484784"/>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第二章  流体力学基本原理和方程 </a:t>
            </a:r>
          </a:p>
        </p:txBody>
      </p:sp>
      <p:sp>
        <p:nvSpPr>
          <p:cNvPr id="8" name="AutoShape 10">
            <a:hlinkClick r:id="" action="ppaction://noaction" highlightClick="1"/>
          </p:cNvPr>
          <p:cNvSpPr>
            <a:spLocks noChangeArrowheads="1"/>
          </p:cNvSpPr>
          <p:nvPr/>
        </p:nvSpPr>
        <p:spPr bwMode="auto">
          <a:xfrm>
            <a:off x="1384658" y="213285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a:solidFill>
                  <a:schemeClr val="tx1">
                    <a:lumMod val="40000"/>
                    <a:lumOff val="60000"/>
                  </a:schemeClr>
                </a:solidFill>
                <a:latin typeface="微软雅黑" pitchFamily="34" charset="-122"/>
                <a:ea typeface="微软雅黑" pitchFamily="34" charset="-122"/>
              </a:rPr>
              <a:t>第三章 不可压理想流体绕物体的流动</a:t>
            </a:r>
          </a:p>
        </p:txBody>
      </p:sp>
      <p:sp>
        <p:nvSpPr>
          <p:cNvPr id="9" name="AutoShape 11">
            <a:hlinkClick r:id="" action="ppaction://noaction" highlightClick="1"/>
          </p:cNvPr>
          <p:cNvSpPr>
            <a:spLocks noChangeArrowheads="1"/>
          </p:cNvSpPr>
          <p:nvPr/>
        </p:nvSpPr>
        <p:spPr bwMode="auto">
          <a:xfrm>
            <a:off x="1780702" y="2780928"/>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第四章  高速可压缩流基础知识</a:t>
            </a:r>
          </a:p>
        </p:txBody>
      </p:sp>
      <p:sp>
        <p:nvSpPr>
          <p:cNvPr id="10" name="AutoShape 12">
            <a:hlinkClick r:id="" action="ppaction://noaction" highlightClick="1"/>
          </p:cNvPr>
          <p:cNvSpPr>
            <a:spLocks noChangeArrowheads="1"/>
          </p:cNvSpPr>
          <p:nvPr/>
        </p:nvSpPr>
        <p:spPr bwMode="auto">
          <a:xfrm>
            <a:off x="2248754" y="3429000"/>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a:solidFill>
                  <a:schemeClr val="tx1">
                    <a:lumMod val="40000"/>
                    <a:lumOff val="60000"/>
                  </a:schemeClr>
                </a:solidFill>
                <a:latin typeface="微软雅黑" pitchFamily="34" charset="-122"/>
                <a:ea typeface="微软雅黑" pitchFamily="34" charset="-122"/>
              </a:rPr>
              <a:t>第五章 一维定常可压缩管内流动</a:t>
            </a:r>
          </a:p>
        </p:txBody>
      </p:sp>
      <p:sp>
        <p:nvSpPr>
          <p:cNvPr id="11" name="AutoShape 13">
            <a:hlinkClick r:id="" action="ppaction://noaction" highlightClick="1"/>
          </p:cNvPr>
          <p:cNvSpPr>
            <a:spLocks noChangeArrowheads="1"/>
          </p:cNvSpPr>
          <p:nvPr/>
        </p:nvSpPr>
        <p:spPr bwMode="auto">
          <a:xfrm>
            <a:off x="2644798" y="411307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a:solidFill>
                  <a:schemeClr val="tx1">
                    <a:lumMod val="40000"/>
                    <a:lumOff val="60000"/>
                  </a:schemeClr>
                </a:solidFill>
                <a:latin typeface="微软雅黑" pitchFamily="34" charset="-122"/>
                <a:ea typeface="微软雅黑" pitchFamily="34" charset="-122"/>
              </a:rPr>
              <a:t>第六章 附面层和黏性流动</a:t>
            </a:r>
          </a:p>
        </p:txBody>
      </p:sp>
      <p:sp>
        <p:nvSpPr>
          <p:cNvPr id="12" name="AutoShape 8">
            <a:hlinkClick r:id="" action="ppaction://noaction" highlightClick="1"/>
          </p:cNvPr>
          <p:cNvSpPr>
            <a:spLocks noChangeArrowheads="1"/>
          </p:cNvSpPr>
          <p:nvPr/>
        </p:nvSpPr>
        <p:spPr bwMode="auto">
          <a:xfrm>
            <a:off x="556566" y="83671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a:solidFill>
                  <a:schemeClr val="tx1">
                    <a:lumMod val="40000"/>
                    <a:lumOff val="60000"/>
                  </a:schemeClr>
                </a:solidFill>
                <a:latin typeface="微软雅黑" pitchFamily="34" charset="-122"/>
                <a:ea typeface="微软雅黑" pitchFamily="34" charset="-122"/>
              </a:rPr>
              <a:t>第一章  流体力学基础知识 </a:t>
            </a:r>
          </a:p>
        </p:txBody>
      </p:sp>
      <p:sp>
        <p:nvSpPr>
          <p:cNvPr id="14" name="AutoShape 13">
            <a:hlinkClick r:id="" action="ppaction://noaction" highlightClick="1"/>
          </p:cNvPr>
          <p:cNvSpPr>
            <a:spLocks noChangeArrowheads="1"/>
          </p:cNvSpPr>
          <p:nvPr/>
        </p:nvSpPr>
        <p:spPr bwMode="auto">
          <a:xfrm>
            <a:off x="3077326" y="47971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a:solidFill>
                  <a:schemeClr val="tx1">
                    <a:lumMod val="40000"/>
                    <a:lumOff val="60000"/>
                  </a:schemeClr>
                </a:solidFill>
                <a:latin typeface="微软雅黑" pitchFamily="34" charset="-122"/>
                <a:ea typeface="微软雅黑" pitchFamily="34" charset="-122"/>
              </a:rPr>
              <a:t>第七章绕翼型的低速流动</a:t>
            </a:r>
          </a:p>
        </p:txBody>
      </p:sp>
      <p:pic>
        <p:nvPicPr>
          <p:cNvPr id="80923" name="Picture 2"/>
          <p:cNvPicPr>
            <a:picLocks noChangeAspect="1" noChangeArrowheads="1"/>
          </p:cNvPicPr>
          <p:nvPr/>
        </p:nvPicPr>
        <p:blipFill>
          <a:blip r:embed="rId3" cstate="print"/>
          <a:srcRect/>
          <a:stretch>
            <a:fillRect/>
          </a:stretch>
        </p:blipFill>
        <p:spPr bwMode="auto">
          <a:xfrm>
            <a:off x="0" y="5222875"/>
            <a:ext cx="2825750" cy="869950"/>
          </a:xfrm>
          <a:prstGeom prst="rect">
            <a:avLst/>
          </a:prstGeom>
          <a:noFill/>
          <a:ln w="9525">
            <a:noFill/>
            <a:miter lim="800000"/>
            <a:headEnd/>
            <a:tailEnd/>
          </a:ln>
        </p:spPr>
      </p:pic>
      <p:sp>
        <p:nvSpPr>
          <p:cNvPr id="16" name="AutoShape 13">
            <a:hlinkClick r:id="" action="ppaction://noaction" highlightClick="1"/>
          </p:cNvPr>
          <p:cNvSpPr>
            <a:spLocks noChangeArrowheads="1"/>
          </p:cNvSpPr>
          <p:nvPr/>
        </p:nvSpPr>
        <p:spPr bwMode="auto">
          <a:xfrm>
            <a:off x="3600480" y="54895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a:solidFill>
                  <a:schemeClr val="tx1">
                    <a:lumMod val="40000"/>
                    <a:lumOff val="60000"/>
                  </a:schemeClr>
                </a:solidFill>
                <a:latin typeface="微软雅黑" pitchFamily="34" charset="-122"/>
                <a:ea typeface="微软雅黑" pitchFamily="34" charset="-122"/>
              </a:rPr>
              <a:t>第八章绕翼型的可压缩流动</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995738" y="2060575"/>
            <a:ext cx="5076825" cy="701675"/>
          </a:xfrm>
          <a:prstGeom prst="rect">
            <a:avLst/>
          </a:prstGeom>
          <a:noFill/>
          <a:ln w="9525">
            <a:noFill/>
            <a:miter lim="800000"/>
            <a:headEnd/>
            <a:tailEnd/>
          </a:ln>
        </p:spPr>
        <p:txBody>
          <a:bodyPr anchor="ctr">
            <a:spAutoFit/>
          </a:bodyPr>
          <a:lstStyle/>
          <a:p>
            <a:pPr eaLnBrk="1" hangingPunct="1"/>
            <a:r>
              <a:rPr lang="zh-CN" altLang="en-US" sz="2000" b="1">
                <a:solidFill>
                  <a:schemeClr val="tx2"/>
                </a:solidFill>
                <a:latin typeface="宋体" pitchFamily="2" charset="-122"/>
              </a:rPr>
              <a:t>速度散度标定流体微团在运动</a:t>
            </a:r>
          </a:p>
          <a:p>
            <a:pPr eaLnBrk="1" hangingPunct="1"/>
            <a:r>
              <a:rPr lang="zh-CN" altLang="en-US" sz="2000" b="1">
                <a:solidFill>
                  <a:schemeClr val="tx2"/>
                </a:solidFill>
                <a:latin typeface="宋体" pitchFamily="2" charset="-122"/>
              </a:rPr>
              <a:t>过程中的</a:t>
            </a:r>
            <a:r>
              <a:rPr lang="zh-CN" altLang="en-US" sz="2000" b="1">
                <a:solidFill>
                  <a:srgbClr val="FF5050"/>
                </a:solidFill>
                <a:latin typeface="宋体" pitchFamily="2" charset="-122"/>
              </a:rPr>
              <a:t>相对体积变化率</a:t>
            </a:r>
            <a:endParaRPr lang="zh-CN" altLang="en-US" sz="2000" b="1">
              <a:latin typeface="宋体" pitchFamily="2" charset="-122"/>
            </a:endParaRPr>
          </a:p>
        </p:txBody>
      </p:sp>
      <p:sp>
        <p:nvSpPr>
          <p:cNvPr id="80899" name="Rectangle 3"/>
          <p:cNvSpPr>
            <a:spLocks noChangeArrowheads="1"/>
          </p:cNvSpPr>
          <p:nvPr/>
        </p:nvSpPr>
        <p:spPr bwMode="auto">
          <a:xfrm>
            <a:off x="149498" y="4742570"/>
            <a:ext cx="5028654" cy="707886"/>
          </a:xfrm>
          <a:prstGeom prst="rect">
            <a:avLst/>
          </a:prstGeom>
          <a:noFill/>
          <a:ln w="9525">
            <a:noFill/>
            <a:miter lim="800000"/>
            <a:headEnd/>
            <a:tailEnd/>
          </a:ln>
        </p:spPr>
        <p:txBody>
          <a:bodyPr wrap="square" anchor="ctr">
            <a:spAutoFit/>
          </a:bodyPr>
          <a:lstStyle/>
          <a:p>
            <a:pPr eaLnBrk="1" hangingPunct="1"/>
            <a:r>
              <a:rPr lang="zh-CN" altLang="en-US" sz="2000" b="1" dirty="0" smtClean="0">
                <a:latin typeface="Tahoma" pitchFamily="34" charset="0"/>
              </a:rPr>
              <a:t>单位时间内左</a:t>
            </a:r>
            <a:r>
              <a:rPr lang="zh-CN" altLang="en-US" sz="2000" b="1" dirty="0">
                <a:latin typeface="Tahoma" pitchFamily="34" charset="0"/>
              </a:rPr>
              <a:t>、右侧平面流入控制体的体积流量</a:t>
            </a:r>
            <a:r>
              <a:rPr lang="zh-CN" altLang="en-US" sz="2000" b="1" dirty="0" smtClean="0">
                <a:latin typeface="Tahoma" pitchFamily="34" charset="0"/>
              </a:rPr>
              <a:t>为：</a:t>
            </a:r>
            <a:endParaRPr lang="zh-CN" altLang="en-US" sz="2000" b="1" dirty="0">
              <a:latin typeface="Tahoma" pitchFamily="34" charset="0"/>
            </a:endParaRPr>
          </a:p>
        </p:txBody>
      </p:sp>
      <p:sp>
        <p:nvSpPr>
          <p:cNvPr id="80901" name="Rectangle 5"/>
          <p:cNvSpPr>
            <a:spLocks noChangeArrowheads="1"/>
          </p:cNvSpPr>
          <p:nvPr/>
        </p:nvSpPr>
        <p:spPr bwMode="auto">
          <a:xfrm>
            <a:off x="144463" y="2852738"/>
            <a:ext cx="4211637" cy="914400"/>
          </a:xfrm>
          <a:prstGeom prst="rect">
            <a:avLst/>
          </a:prstGeom>
          <a:noFill/>
          <a:ln w="9525">
            <a:noFill/>
            <a:miter lim="800000"/>
            <a:headEnd/>
            <a:tailEnd/>
          </a:ln>
        </p:spPr>
        <p:txBody>
          <a:bodyPr anchor="ctr">
            <a:spAutoFit/>
          </a:bodyPr>
          <a:lstStyle/>
          <a:p>
            <a:pPr eaLnBrk="1" hangingPunct="1">
              <a:lnSpc>
                <a:spcPct val="135000"/>
              </a:lnSpc>
            </a:pPr>
            <a:r>
              <a:rPr lang="zh-CN" altLang="en-US" sz="2000" b="1" dirty="0">
                <a:latin typeface="Tahoma" pitchFamily="34" charset="0"/>
              </a:rPr>
              <a:t>取空间一固定六面体，中心速度</a:t>
            </a:r>
            <a:r>
              <a:rPr lang="en-US" altLang="zh-CN" sz="2000" b="1" dirty="0">
                <a:latin typeface="Tahoma" pitchFamily="34" charset="0"/>
              </a:rPr>
              <a:t>   </a:t>
            </a:r>
            <a:r>
              <a:rPr lang="zh-CN" altLang="en-US" sz="2000" b="1" dirty="0">
                <a:latin typeface="Tahoma" pitchFamily="34" charset="0"/>
              </a:rPr>
              <a:t>各面上速度用中心点值展开</a:t>
            </a:r>
            <a:endParaRPr lang="zh-CN" altLang="en-US" sz="2000" dirty="0">
              <a:latin typeface="Tahoma" pitchFamily="34" charset="0"/>
            </a:endParaRPr>
          </a:p>
        </p:txBody>
      </p:sp>
      <p:pic>
        <p:nvPicPr>
          <p:cNvPr id="80902" name="Picture 6"/>
          <p:cNvPicPr>
            <a:picLocks noChangeAspect="1" noChangeArrowheads="1"/>
          </p:cNvPicPr>
          <p:nvPr/>
        </p:nvPicPr>
        <p:blipFill>
          <a:blip r:embed="rId3" cstate="print"/>
          <a:srcRect/>
          <a:stretch>
            <a:fillRect/>
          </a:stretch>
        </p:blipFill>
        <p:spPr bwMode="auto">
          <a:xfrm>
            <a:off x="5178152" y="2886021"/>
            <a:ext cx="3452627" cy="2564435"/>
          </a:xfrm>
          <a:prstGeom prst="rect">
            <a:avLst/>
          </a:prstGeom>
          <a:noFill/>
          <a:ln w="28575" algn="ctr">
            <a:noFill/>
            <a:miter lim="800000"/>
            <a:headEnd/>
            <a:tailEnd/>
          </a:ln>
        </p:spPr>
      </p:pic>
      <p:sp>
        <p:nvSpPr>
          <p:cNvPr id="80904" name="Rectangle 8"/>
          <p:cNvSpPr>
            <a:spLocks noChangeArrowheads="1"/>
          </p:cNvSpPr>
          <p:nvPr/>
        </p:nvSpPr>
        <p:spPr bwMode="auto">
          <a:xfrm>
            <a:off x="215900" y="4052888"/>
            <a:ext cx="1081088" cy="396875"/>
          </a:xfrm>
          <a:prstGeom prst="rect">
            <a:avLst/>
          </a:prstGeom>
          <a:noFill/>
          <a:ln w="9525">
            <a:noFill/>
            <a:miter lim="800000"/>
            <a:headEnd/>
            <a:tailEnd/>
          </a:ln>
        </p:spPr>
        <p:txBody>
          <a:bodyPr anchor="ctr">
            <a:spAutoFit/>
          </a:bodyPr>
          <a:lstStyle/>
          <a:p>
            <a:pPr eaLnBrk="1" hangingPunct="1">
              <a:defRPr/>
            </a:pPr>
            <a:r>
              <a:rPr lang="en-US" altLang="zh-CN" sz="2000" b="1" dirty="0">
                <a:latin typeface="+mn-ea"/>
                <a:ea typeface="+mn-ea"/>
              </a:rPr>
              <a:t>X</a:t>
            </a:r>
            <a:r>
              <a:rPr lang="zh-CN" altLang="en-US" sz="2000" b="1" dirty="0">
                <a:latin typeface="+mn-ea"/>
                <a:ea typeface="+mn-ea"/>
              </a:rPr>
              <a:t>轴</a:t>
            </a:r>
          </a:p>
        </p:txBody>
      </p:sp>
      <p:sp>
        <p:nvSpPr>
          <p:cNvPr id="80905" name="Rectangle 9"/>
          <p:cNvSpPr>
            <a:spLocks noChangeArrowheads="1"/>
          </p:cNvSpPr>
          <p:nvPr/>
        </p:nvSpPr>
        <p:spPr bwMode="auto">
          <a:xfrm>
            <a:off x="2159000" y="4070350"/>
            <a:ext cx="614363" cy="396875"/>
          </a:xfrm>
          <a:prstGeom prst="rect">
            <a:avLst/>
          </a:prstGeom>
          <a:noFill/>
          <a:ln w="9525">
            <a:noFill/>
            <a:miter lim="800000"/>
            <a:headEnd/>
            <a:tailEnd/>
          </a:ln>
        </p:spPr>
        <p:txBody>
          <a:bodyPr anchor="ctr">
            <a:spAutoFit/>
          </a:bodyPr>
          <a:lstStyle/>
          <a:p>
            <a:pPr eaLnBrk="1" hangingPunct="1"/>
            <a:r>
              <a:rPr lang="zh-CN" altLang="en-US" sz="2000" b="1">
                <a:latin typeface="Tahoma" pitchFamily="34" charset="0"/>
              </a:rPr>
              <a:t>和</a:t>
            </a:r>
          </a:p>
        </p:txBody>
      </p:sp>
      <p:graphicFrame>
        <p:nvGraphicFramePr>
          <p:cNvPr id="80906" name="Object 10"/>
          <p:cNvGraphicFramePr>
            <a:graphicFrameLocks noChangeAspect="1"/>
          </p:cNvGraphicFramePr>
          <p:nvPr/>
        </p:nvGraphicFramePr>
        <p:xfrm>
          <a:off x="3878263" y="2960688"/>
          <a:ext cx="1127125" cy="365125"/>
        </p:xfrm>
        <a:graphic>
          <a:graphicData uri="http://schemas.openxmlformats.org/presentationml/2006/ole">
            <mc:AlternateContent xmlns:mc="http://schemas.openxmlformats.org/markup-compatibility/2006">
              <mc:Choice xmlns:v="urn:schemas-microsoft-com:vml" Requires="v">
                <p:oleObj spid="_x0000_s16582" name="Equation" r:id="rId4" imgW="545760" imgH="241200" progId="Equation.DSMT4">
                  <p:embed/>
                </p:oleObj>
              </mc:Choice>
              <mc:Fallback>
                <p:oleObj name="Equation" r:id="rId4" imgW="545760" imgH="2412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263" y="2960688"/>
                        <a:ext cx="112712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7" name="Line 11"/>
          <p:cNvSpPr>
            <a:spLocks noChangeShapeType="1"/>
          </p:cNvSpPr>
          <p:nvPr/>
        </p:nvSpPr>
        <p:spPr bwMode="auto">
          <a:xfrm>
            <a:off x="2232025" y="5842000"/>
            <a:ext cx="288925" cy="0"/>
          </a:xfrm>
          <a:prstGeom prst="line">
            <a:avLst/>
          </a:prstGeom>
          <a:noFill/>
          <a:ln w="28575">
            <a:solidFill>
              <a:srgbClr val="FF66FF"/>
            </a:solidFill>
            <a:round/>
            <a:headEnd/>
            <a:tailEnd/>
          </a:ln>
          <a:effectLst>
            <a:outerShdw dist="38100" algn="l" rotWithShape="0">
              <a:srgbClr val="000000">
                <a:alpha val="39998"/>
              </a:srgbClr>
            </a:outerShdw>
          </a:effectLst>
        </p:spPr>
        <p:txBody>
          <a:bodyPr>
            <a:spAutoFit/>
          </a:bodyPr>
          <a:lstStyle/>
          <a:p>
            <a:pPr>
              <a:defRPr/>
            </a:pPr>
            <a:endParaRPr lang="zh-CN" altLang="en-US"/>
          </a:p>
        </p:txBody>
      </p:sp>
      <p:sp>
        <p:nvSpPr>
          <p:cNvPr id="80908" name="Line 12"/>
          <p:cNvSpPr>
            <a:spLocks noChangeShapeType="1"/>
          </p:cNvSpPr>
          <p:nvPr/>
        </p:nvSpPr>
        <p:spPr bwMode="auto">
          <a:xfrm>
            <a:off x="4824413" y="5805488"/>
            <a:ext cx="288925" cy="0"/>
          </a:xfrm>
          <a:prstGeom prst="line">
            <a:avLst/>
          </a:prstGeom>
          <a:noFill/>
          <a:ln w="28575">
            <a:solidFill>
              <a:srgbClr val="FF66FF"/>
            </a:solidFill>
            <a:round/>
            <a:headEnd/>
            <a:tailEnd/>
          </a:ln>
          <a:effectLst>
            <a:outerShdw dist="38100" algn="l" rotWithShape="0">
              <a:srgbClr val="000000">
                <a:alpha val="39998"/>
              </a:srgbClr>
            </a:outerShdw>
          </a:effectLst>
        </p:spPr>
        <p:txBody>
          <a:bodyPr>
            <a:spAutoFit/>
          </a:bodyPr>
          <a:lstStyle/>
          <a:p>
            <a:pPr>
              <a:defRPr/>
            </a:pPr>
            <a:endParaRPr lang="zh-CN" altLang="en-US"/>
          </a:p>
        </p:txBody>
      </p:sp>
      <p:sp>
        <p:nvSpPr>
          <p:cNvPr id="80909" name="Line 13"/>
          <p:cNvSpPr>
            <a:spLocks noChangeShapeType="1"/>
          </p:cNvSpPr>
          <p:nvPr/>
        </p:nvSpPr>
        <p:spPr bwMode="auto">
          <a:xfrm>
            <a:off x="4824413" y="5949950"/>
            <a:ext cx="288925" cy="0"/>
          </a:xfrm>
          <a:prstGeom prst="line">
            <a:avLst/>
          </a:prstGeom>
          <a:noFill/>
          <a:ln w="28575">
            <a:solidFill>
              <a:srgbClr val="FF66FF"/>
            </a:solidFill>
            <a:round/>
            <a:headEnd/>
            <a:tailEnd/>
          </a:ln>
          <a:effectLst>
            <a:outerShdw dist="38100" algn="l" rotWithShape="0">
              <a:srgbClr val="000000">
                <a:alpha val="39998"/>
              </a:srgbClr>
            </a:outerShdw>
          </a:effectLst>
        </p:spPr>
        <p:txBody>
          <a:bodyPr>
            <a:spAutoFit/>
          </a:bodyPr>
          <a:lstStyle/>
          <a:p>
            <a:pPr>
              <a:defRPr/>
            </a:pPr>
            <a:endParaRPr lang="zh-CN" altLang="en-US"/>
          </a:p>
        </p:txBody>
      </p:sp>
      <p:graphicFrame>
        <p:nvGraphicFramePr>
          <p:cNvPr id="80910" name="Object 14"/>
          <p:cNvGraphicFramePr>
            <a:graphicFrameLocks noChangeAspect="1"/>
          </p:cNvGraphicFramePr>
          <p:nvPr/>
        </p:nvGraphicFramePr>
        <p:xfrm>
          <a:off x="827088" y="3976688"/>
          <a:ext cx="1066800" cy="582612"/>
        </p:xfrm>
        <a:graphic>
          <a:graphicData uri="http://schemas.openxmlformats.org/presentationml/2006/ole">
            <mc:AlternateContent xmlns:mc="http://schemas.openxmlformats.org/markup-compatibility/2006">
              <mc:Choice xmlns:v="urn:schemas-microsoft-com:vml" Requires="v">
                <p:oleObj spid="_x0000_s16583" r:id="rId6" imgW="710891" imgH="393529" progId="Equation.DSMT4">
                  <p:embed/>
                </p:oleObj>
              </mc:Choice>
              <mc:Fallback>
                <p:oleObj r:id="rId6" imgW="710891" imgH="393529"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3976688"/>
                        <a:ext cx="1066800" cy="58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11" name="Object 15"/>
          <p:cNvGraphicFramePr>
            <a:graphicFrameLocks noChangeAspect="1"/>
          </p:cNvGraphicFramePr>
          <p:nvPr/>
        </p:nvGraphicFramePr>
        <p:xfrm>
          <a:off x="2735263" y="3933825"/>
          <a:ext cx="1143000" cy="623888"/>
        </p:xfrm>
        <a:graphic>
          <a:graphicData uri="http://schemas.openxmlformats.org/presentationml/2006/ole">
            <mc:AlternateContent xmlns:mc="http://schemas.openxmlformats.org/markup-compatibility/2006">
              <mc:Choice xmlns:v="urn:schemas-microsoft-com:vml" Requires="v">
                <p:oleObj spid="_x0000_s16584" r:id="rId8" imgW="710891" imgH="393529" progId="Equation.DSMT4">
                  <p:embed/>
                </p:oleObj>
              </mc:Choice>
              <mc:Fallback>
                <p:oleObj r:id="rId8" imgW="710891" imgH="393529"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5263" y="3933825"/>
                        <a:ext cx="11430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12" name="Object 16"/>
          <p:cNvGraphicFramePr>
            <a:graphicFrameLocks noChangeAspect="1"/>
          </p:cNvGraphicFramePr>
          <p:nvPr/>
        </p:nvGraphicFramePr>
        <p:xfrm>
          <a:off x="2663825" y="5553075"/>
          <a:ext cx="1798638" cy="681038"/>
        </p:xfrm>
        <a:graphic>
          <a:graphicData uri="http://schemas.openxmlformats.org/presentationml/2006/ole">
            <mc:AlternateContent xmlns:mc="http://schemas.openxmlformats.org/markup-compatibility/2006">
              <mc:Choice xmlns:v="urn:schemas-microsoft-com:vml" Requires="v">
                <p:oleObj spid="_x0000_s16585" name="Equation" r:id="rId10" imgW="1130040" imgH="431640" progId="Equation.DSMT4">
                  <p:embed/>
                </p:oleObj>
              </mc:Choice>
              <mc:Fallback>
                <p:oleObj name="Equation" r:id="rId10" imgW="1130040" imgH="431640"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3825" y="5553075"/>
                        <a:ext cx="1798638" cy="6810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0913" name="Object 17"/>
          <p:cNvGraphicFramePr>
            <a:graphicFrameLocks noChangeAspect="1"/>
          </p:cNvGraphicFramePr>
          <p:nvPr/>
        </p:nvGraphicFramePr>
        <p:xfrm>
          <a:off x="288925" y="5481638"/>
          <a:ext cx="1855788" cy="703262"/>
        </p:xfrm>
        <a:graphic>
          <a:graphicData uri="http://schemas.openxmlformats.org/presentationml/2006/ole">
            <mc:AlternateContent xmlns:mc="http://schemas.openxmlformats.org/markup-compatibility/2006">
              <mc:Choice xmlns:v="urn:schemas-microsoft-com:vml" Requires="v">
                <p:oleObj spid="_x0000_s16586" name="Equation" r:id="rId12" imgW="1130040" imgH="431640" progId="Equation.DSMT4">
                  <p:embed/>
                </p:oleObj>
              </mc:Choice>
              <mc:Fallback>
                <p:oleObj name="Equation" r:id="rId12" imgW="1130040" imgH="431640" progId="Equation.DSMT4">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925" y="5481638"/>
                        <a:ext cx="1855788" cy="70326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0914" name="Object 18"/>
          <p:cNvGraphicFramePr>
            <a:graphicFrameLocks noChangeAspect="1"/>
          </p:cNvGraphicFramePr>
          <p:nvPr/>
        </p:nvGraphicFramePr>
        <p:xfrm>
          <a:off x="5292725" y="5516563"/>
          <a:ext cx="1220788" cy="703262"/>
        </p:xfrm>
        <a:graphic>
          <a:graphicData uri="http://schemas.openxmlformats.org/presentationml/2006/ole">
            <mc:AlternateContent xmlns:mc="http://schemas.openxmlformats.org/markup-compatibility/2006">
              <mc:Choice xmlns:v="urn:schemas-microsoft-com:vml" Requires="v">
                <p:oleObj spid="_x0000_s16587" name="Equation" r:id="rId14" imgW="672840" imgH="393480" progId="Equation.DSMT4">
                  <p:embed/>
                </p:oleObj>
              </mc:Choice>
              <mc:Fallback>
                <p:oleObj name="Equation" r:id="rId14" imgW="672840" imgH="393480" progId="Equation.DSMT4">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92725" y="5516563"/>
                        <a:ext cx="1220788" cy="70326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6406" name="灯片编号占位符 21"/>
          <p:cNvSpPr>
            <a:spLocks noGrp="1"/>
          </p:cNvSpPr>
          <p:nvPr>
            <p:ph type="sldNum" sz="quarter" idx="10"/>
          </p:nvPr>
        </p:nvSpPr>
        <p:spPr bwMode="auto">
          <a:ln>
            <a:miter lim="800000"/>
            <a:headEnd/>
            <a:tailEnd/>
          </a:ln>
        </p:spPr>
        <p:txBody>
          <a:bodyPr/>
          <a:lstStyle/>
          <a:p>
            <a:pPr>
              <a:defRPr/>
            </a:pPr>
            <a:fld id="{C78BEBF8-6909-4441-A6E0-B8E75D7458D0}" type="slidenum">
              <a:rPr lang="en-US" altLang="zh-CN"/>
              <a:pPr>
                <a:defRPr/>
              </a:pPr>
              <a:t>30</a:t>
            </a:fld>
            <a:endParaRPr lang="en-US" altLang="zh-CN"/>
          </a:p>
        </p:txBody>
      </p:sp>
      <p:graphicFrame>
        <p:nvGraphicFramePr>
          <p:cNvPr id="80915" name="Object 19"/>
          <p:cNvGraphicFramePr>
            <a:graphicFrameLocks noGrp="1" noChangeAspect="1"/>
          </p:cNvGraphicFramePr>
          <p:nvPr>
            <p:ph idx="4294967295"/>
          </p:nvPr>
        </p:nvGraphicFramePr>
        <p:xfrm>
          <a:off x="223838" y="2043113"/>
          <a:ext cx="3001962" cy="733425"/>
        </p:xfrm>
        <a:graphic>
          <a:graphicData uri="http://schemas.openxmlformats.org/presentationml/2006/ole">
            <mc:AlternateContent xmlns:mc="http://schemas.openxmlformats.org/markup-compatibility/2006">
              <mc:Choice xmlns:v="urn:schemas-microsoft-com:vml" Requires="v">
                <p:oleObj spid="_x0000_s16588" name="Equation" r:id="rId16" imgW="1815840" imgH="444240" progId="Equation.DSMT4">
                  <p:embed/>
                </p:oleObj>
              </mc:Choice>
              <mc:Fallback>
                <p:oleObj name="Equation" r:id="rId16" imgW="1815840" imgH="444240" progId="Equation.DSMT4">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3838" y="2043113"/>
                        <a:ext cx="3001962" cy="7334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6402" name="Text Box 20"/>
          <p:cNvSpPr txBox="1">
            <a:spLocks noChangeArrowheads="1"/>
          </p:cNvSpPr>
          <p:nvPr/>
        </p:nvSpPr>
        <p:spPr bwMode="auto">
          <a:xfrm>
            <a:off x="142875" y="1522413"/>
            <a:ext cx="6264275" cy="430212"/>
          </a:xfrm>
          <a:prstGeom prst="rect">
            <a:avLst/>
          </a:prstGeom>
          <a:noFill/>
          <a:ln w="28575" algn="ctr">
            <a:noFill/>
            <a:miter lim="800000"/>
            <a:headEnd/>
            <a:tailEnd/>
          </a:ln>
        </p:spPr>
        <p:txBody>
          <a:bodyPr>
            <a:spAutoFit/>
          </a:bodyPr>
          <a:lstStyle/>
          <a:p>
            <a:pPr eaLnBrk="1" hangingPunct="1">
              <a:spcBef>
                <a:spcPct val="50000"/>
              </a:spcBef>
              <a:defRPr/>
            </a:pPr>
            <a:r>
              <a:rPr lang="zh-CN" altLang="en-US" sz="2200" b="1" dirty="0">
                <a:latin typeface="+mn-ea"/>
                <a:ea typeface="+mn-ea"/>
              </a:rPr>
              <a:t>各速度分量在其分量方向上的方向导数之和</a:t>
            </a:r>
          </a:p>
        </p:txBody>
      </p:sp>
      <p:sp>
        <p:nvSpPr>
          <p:cNvPr id="16404"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68313" y="936625"/>
            <a:ext cx="2987675"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散  度</a:t>
            </a:r>
          </a:p>
        </p:txBody>
      </p:sp>
      <p:sp>
        <p:nvSpPr>
          <p:cNvPr id="80921" name="Text Box 25"/>
          <p:cNvSpPr txBox="1">
            <a:spLocks noChangeArrowheads="1"/>
          </p:cNvSpPr>
          <p:nvPr/>
        </p:nvSpPr>
        <p:spPr bwMode="auto">
          <a:xfrm>
            <a:off x="6732588" y="5661025"/>
            <a:ext cx="2051050" cy="396875"/>
          </a:xfrm>
          <a:prstGeom prst="rect">
            <a:avLst/>
          </a:prstGeom>
          <a:solidFill>
            <a:srgbClr val="FF9900"/>
          </a:solidFill>
          <a:ln w="9525">
            <a:noFill/>
            <a:miter lim="800000"/>
            <a:headEnd/>
            <a:tailEnd/>
          </a:ln>
        </p:spPr>
        <p:txBody>
          <a:bodyPr>
            <a:spAutoFit/>
          </a:bodyPr>
          <a:lstStyle/>
          <a:p>
            <a:pPr eaLnBrk="1" hangingPunct="1">
              <a:spcBef>
                <a:spcPct val="50000"/>
              </a:spcBef>
            </a:pPr>
            <a:r>
              <a:rPr lang="zh-CN" altLang="en-US" sz="2000" b="1"/>
              <a:t>净流出体积流量</a:t>
            </a:r>
          </a:p>
        </p:txBody>
      </p:sp>
      <p:sp>
        <p:nvSpPr>
          <p:cNvPr id="23" name="矩形 22"/>
          <p:cNvSpPr>
            <a:spLocks noChangeArrowheads="1"/>
          </p:cNvSpPr>
          <p:nvPr/>
        </p:nvSpPr>
        <p:spPr bwMode="auto">
          <a:xfrm>
            <a:off x="4032250" y="2060575"/>
            <a:ext cx="3457575" cy="692150"/>
          </a:xfrm>
          <a:prstGeom prst="rect">
            <a:avLst/>
          </a:prstGeom>
          <a:noFill/>
          <a:ln w="25400" algn="ctr">
            <a:solidFill>
              <a:srgbClr val="FF0000"/>
            </a:solidFill>
            <a:round/>
            <a:headEnd/>
            <a:tailEnd/>
          </a:ln>
        </p:spPr>
        <p:txBody>
          <a:bodyPr/>
          <a:lstStyle/>
          <a:p>
            <a:pPr>
              <a:lnSpc>
                <a:spcPct val="150000"/>
              </a:lnSpc>
            </a:pPr>
            <a:endParaRPr lang="zh-CN" altLang="en-US"/>
          </a:p>
        </p:txBody>
      </p:sp>
      <p:sp>
        <p:nvSpPr>
          <p:cNvPr id="24" name="矩形 23"/>
          <p:cNvSpPr>
            <a:spLocks noChangeArrowheads="1"/>
          </p:cNvSpPr>
          <p:nvPr/>
        </p:nvSpPr>
        <p:spPr bwMode="auto">
          <a:xfrm>
            <a:off x="6732588" y="5661025"/>
            <a:ext cx="2051050" cy="396875"/>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0915"/>
                                        </p:tgtEl>
                                        <p:attrNameLst>
                                          <p:attrName>style.visibility</p:attrName>
                                        </p:attrNameLst>
                                      </p:cBhvr>
                                      <p:to>
                                        <p:strVal val="visible"/>
                                      </p:to>
                                    </p:set>
                                    <p:animEffect transition="in" filter="wipe(left)">
                                      <p:cBhvr>
                                        <p:cTn id="7" dur="500"/>
                                        <p:tgtEl>
                                          <p:spTgt spid="80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898"/>
                                        </p:tgtEl>
                                        <p:attrNameLst>
                                          <p:attrName>style.visibility</p:attrName>
                                        </p:attrNameLst>
                                      </p:cBhvr>
                                      <p:to>
                                        <p:strVal val="visible"/>
                                      </p:to>
                                    </p:set>
                                    <p:animEffect transition="in" filter="wipe(left)">
                                      <p:cBhvr>
                                        <p:cTn id="12" dur="500"/>
                                        <p:tgtEl>
                                          <p:spTgt spid="808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0902"/>
                                        </p:tgtEl>
                                        <p:attrNameLst>
                                          <p:attrName>style.visibility</p:attrName>
                                        </p:attrNameLst>
                                      </p:cBhvr>
                                      <p:to>
                                        <p:strVal val="visible"/>
                                      </p:to>
                                    </p:set>
                                    <p:animEffect transition="in" filter="wipe(left)">
                                      <p:cBhvr>
                                        <p:cTn id="21" dur="500"/>
                                        <p:tgtEl>
                                          <p:spTgt spid="8090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0901"/>
                                        </p:tgtEl>
                                        <p:attrNameLst>
                                          <p:attrName>style.visibility</p:attrName>
                                        </p:attrNameLst>
                                      </p:cBhvr>
                                      <p:to>
                                        <p:strVal val="visible"/>
                                      </p:to>
                                    </p:set>
                                    <p:animEffect transition="in" filter="wipe(left)">
                                      <p:cBhvr>
                                        <p:cTn id="26" dur="500"/>
                                        <p:tgtEl>
                                          <p:spTgt spid="80901"/>
                                        </p:tgtEl>
                                      </p:cBhvr>
                                    </p:animEffect>
                                  </p:childTnLst>
                                </p:cTn>
                              </p:par>
                              <p:par>
                                <p:cTn id="27" presetID="22" presetClass="entr" presetSubtype="8" fill="hold" nodeType="withEffect">
                                  <p:stCondLst>
                                    <p:cond delay="0"/>
                                  </p:stCondLst>
                                  <p:childTnLst>
                                    <p:set>
                                      <p:cBhvr>
                                        <p:cTn id="28" dur="1" fill="hold">
                                          <p:stCondLst>
                                            <p:cond delay="0"/>
                                          </p:stCondLst>
                                        </p:cTn>
                                        <p:tgtEl>
                                          <p:spTgt spid="80906"/>
                                        </p:tgtEl>
                                        <p:attrNameLst>
                                          <p:attrName>style.visibility</p:attrName>
                                        </p:attrNameLst>
                                      </p:cBhvr>
                                      <p:to>
                                        <p:strVal val="visible"/>
                                      </p:to>
                                    </p:set>
                                    <p:animEffect transition="in" filter="wipe(left)">
                                      <p:cBhvr>
                                        <p:cTn id="29" dur="500"/>
                                        <p:tgtEl>
                                          <p:spTgt spid="8090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0904"/>
                                        </p:tgtEl>
                                        <p:attrNameLst>
                                          <p:attrName>style.visibility</p:attrName>
                                        </p:attrNameLst>
                                      </p:cBhvr>
                                      <p:to>
                                        <p:strVal val="visible"/>
                                      </p:to>
                                    </p:set>
                                    <p:animEffect transition="in" filter="wipe(left)">
                                      <p:cBhvr>
                                        <p:cTn id="34" dur="500"/>
                                        <p:tgtEl>
                                          <p:spTgt spid="80904"/>
                                        </p:tgtEl>
                                      </p:cBhvr>
                                    </p:animEffect>
                                  </p:childTnLst>
                                </p:cTn>
                              </p:par>
                              <p:par>
                                <p:cTn id="35" presetID="22" presetClass="entr" presetSubtype="8" fill="hold" nodeType="withEffect">
                                  <p:stCondLst>
                                    <p:cond delay="0"/>
                                  </p:stCondLst>
                                  <p:childTnLst>
                                    <p:set>
                                      <p:cBhvr>
                                        <p:cTn id="36" dur="1" fill="hold">
                                          <p:stCondLst>
                                            <p:cond delay="0"/>
                                          </p:stCondLst>
                                        </p:cTn>
                                        <p:tgtEl>
                                          <p:spTgt spid="80911"/>
                                        </p:tgtEl>
                                        <p:attrNameLst>
                                          <p:attrName>style.visibility</p:attrName>
                                        </p:attrNameLst>
                                      </p:cBhvr>
                                      <p:to>
                                        <p:strVal val="visible"/>
                                      </p:to>
                                    </p:set>
                                    <p:animEffect transition="in" filter="wipe(left)">
                                      <p:cBhvr>
                                        <p:cTn id="37" dur="500"/>
                                        <p:tgtEl>
                                          <p:spTgt spid="809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0905"/>
                                        </p:tgtEl>
                                        <p:attrNameLst>
                                          <p:attrName>style.visibility</p:attrName>
                                        </p:attrNameLst>
                                      </p:cBhvr>
                                      <p:to>
                                        <p:strVal val="visible"/>
                                      </p:to>
                                    </p:set>
                                    <p:animEffect transition="in" filter="wipe(left)">
                                      <p:cBhvr>
                                        <p:cTn id="40" dur="500"/>
                                        <p:tgtEl>
                                          <p:spTgt spid="80905"/>
                                        </p:tgtEl>
                                      </p:cBhvr>
                                    </p:animEffect>
                                  </p:childTnLst>
                                </p:cTn>
                              </p:par>
                              <p:par>
                                <p:cTn id="41" presetID="22" presetClass="entr" presetSubtype="8" fill="hold" nodeType="withEffect">
                                  <p:stCondLst>
                                    <p:cond delay="0"/>
                                  </p:stCondLst>
                                  <p:childTnLst>
                                    <p:set>
                                      <p:cBhvr>
                                        <p:cTn id="42" dur="1" fill="hold">
                                          <p:stCondLst>
                                            <p:cond delay="0"/>
                                          </p:stCondLst>
                                        </p:cTn>
                                        <p:tgtEl>
                                          <p:spTgt spid="80910"/>
                                        </p:tgtEl>
                                        <p:attrNameLst>
                                          <p:attrName>style.visibility</p:attrName>
                                        </p:attrNameLst>
                                      </p:cBhvr>
                                      <p:to>
                                        <p:strVal val="visible"/>
                                      </p:to>
                                    </p:set>
                                    <p:animEffect transition="in" filter="wipe(left)">
                                      <p:cBhvr>
                                        <p:cTn id="43" dur="500"/>
                                        <p:tgtEl>
                                          <p:spTgt spid="8091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0899"/>
                                        </p:tgtEl>
                                        <p:attrNameLst>
                                          <p:attrName>style.visibility</p:attrName>
                                        </p:attrNameLst>
                                      </p:cBhvr>
                                      <p:to>
                                        <p:strVal val="visible"/>
                                      </p:to>
                                    </p:set>
                                    <p:animEffect transition="in" filter="wipe(left)">
                                      <p:cBhvr>
                                        <p:cTn id="48" dur="500"/>
                                        <p:tgtEl>
                                          <p:spTgt spid="8089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80908"/>
                                        </p:tgtEl>
                                        <p:attrNameLst>
                                          <p:attrName>style.visibility</p:attrName>
                                        </p:attrNameLst>
                                      </p:cBhvr>
                                      <p:to>
                                        <p:strVal val="visible"/>
                                      </p:to>
                                    </p:set>
                                    <p:animEffect transition="in" filter="wipe(left)">
                                      <p:cBhvr>
                                        <p:cTn id="53" dur="500"/>
                                        <p:tgtEl>
                                          <p:spTgt spid="80908"/>
                                        </p:tgtEl>
                                      </p:cBhvr>
                                    </p:animEffect>
                                  </p:childTnLst>
                                </p:cTn>
                              </p:par>
                              <p:par>
                                <p:cTn id="54" presetID="22" presetClass="entr" presetSubtype="8" fill="hold" nodeType="withEffect">
                                  <p:stCondLst>
                                    <p:cond delay="0"/>
                                  </p:stCondLst>
                                  <p:childTnLst>
                                    <p:set>
                                      <p:cBhvr>
                                        <p:cTn id="55" dur="1" fill="hold">
                                          <p:stCondLst>
                                            <p:cond delay="0"/>
                                          </p:stCondLst>
                                        </p:cTn>
                                        <p:tgtEl>
                                          <p:spTgt spid="80907"/>
                                        </p:tgtEl>
                                        <p:attrNameLst>
                                          <p:attrName>style.visibility</p:attrName>
                                        </p:attrNameLst>
                                      </p:cBhvr>
                                      <p:to>
                                        <p:strVal val="visible"/>
                                      </p:to>
                                    </p:set>
                                    <p:animEffect transition="in" filter="wipe(left)">
                                      <p:cBhvr>
                                        <p:cTn id="56" dur="500"/>
                                        <p:tgtEl>
                                          <p:spTgt spid="80907"/>
                                        </p:tgtEl>
                                      </p:cBhvr>
                                    </p:animEffect>
                                  </p:childTnLst>
                                </p:cTn>
                              </p:par>
                              <p:par>
                                <p:cTn id="57" presetID="22" presetClass="entr" presetSubtype="8" fill="hold" nodeType="withEffect">
                                  <p:stCondLst>
                                    <p:cond delay="0"/>
                                  </p:stCondLst>
                                  <p:childTnLst>
                                    <p:set>
                                      <p:cBhvr>
                                        <p:cTn id="58" dur="1" fill="hold">
                                          <p:stCondLst>
                                            <p:cond delay="0"/>
                                          </p:stCondLst>
                                        </p:cTn>
                                        <p:tgtEl>
                                          <p:spTgt spid="80909"/>
                                        </p:tgtEl>
                                        <p:attrNameLst>
                                          <p:attrName>style.visibility</p:attrName>
                                        </p:attrNameLst>
                                      </p:cBhvr>
                                      <p:to>
                                        <p:strVal val="visible"/>
                                      </p:to>
                                    </p:set>
                                    <p:animEffect transition="in" filter="wipe(left)">
                                      <p:cBhvr>
                                        <p:cTn id="59" dur="500"/>
                                        <p:tgtEl>
                                          <p:spTgt spid="80909"/>
                                        </p:tgtEl>
                                      </p:cBhvr>
                                    </p:animEffect>
                                  </p:childTnLst>
                                </p:cTn>
                              </p:par>
                              <p:par>
                                <p:cTn id="60" presetID="22" presetClass="entr" presetSubtype="8" fill="hold" nodeType="withEffect">
                                  <p:stCondLst>
                                    <p:cond delay="0"/>
                                  </p:stCondLst>
                                  <p:childTnLst>
                                    <p:set>
                                      <p:cBhvr>
                                        <p:cTn id="61" dur="1" fill="hold">
                                          <p:stCondLst>
                                            <p:cond delay="0"/>
                                          </p:stCondLst>
                                        </p:cTn>
                                        <p:tgtEl>
                                          <p:spTgt spid="80912"/>
                                        </p:tgtEl>
                                        <p:attrNameLst>
                                          <p:attrName>style.visibility</p:attrName>
                                        </p:attrNameLst>
                                      </p:cBhvr>
                                      <p:to>
                                        <p:strVal val="visible"/>
                                      </p:to>
                                    </p:set>
                                    <p:animEffect transition="in" filter="wipe(left)">
                                      <p:cBhvr>
                                        <p:cTn id="62" dur="500"/>
                                        <p:tgtEl>
                                          <p:spTgt spid="80912"/>
                                        </p:tgtEl>
                                      </p:cBhvr>
                                    </p:animEffect>
                                  </p:childTnLst>
                                </p:cTn>
                              </p:par>
                              <p:par>
                                <p:cTn id="63" presetID="22" presetClass="entr" presetSubtype="8" fill="hold" nodeType="withEffect">
                                  <p:stCondLst>
                                    <p:cond delay="0"/>
                                  </p:stCondLst>
                                  <p:childTnLst>
                                    <p:set>
                                      <p:cBhvr>
                                        <p:cTn id="64" dur="1" fill="hold">
                                          <p:stCondLst>
                                            <p:cond delay="0"/>
                                          </p:stCondLst>
                                        </p:cTn>
                                        <p:tgtEl>
                                          <p:spTgt spid="80913"/>
                                        </p:tgtEl>
                                        <p:attrNameLst>
                                          <p:attrName>style.visibility</p:attrName>
                                        </p:attrNameLst>
                                      </p:cBhvr>
                                      <p:to>
                                        <p:strVal val="visible"/>
                                      </p:to>
                                    </p:set>
                                    <p:animEffect transition="in" filter="wipe(left)">
                                      <p:cBhvr>
                                        <p:cTn id="65" dur="500"/>
                                        <p:tgtEl>
                                          <p:spTgt spid="80913"/>
                                        </p:tgtEl>
                                      </p:cBhvr>
                                    </p:animEffect>
                                  </p:childTnLst>
                                </p:cTn>
                              </p:par>
                              <p:par>
                                <p:cTn id="66" presetID="22" presetClass="entr" presetSubtype="8" fill="hold" nodeType="withEffect">
                                  <p:stCondLst>
                                    <p:cond delay="0"/>
                                  </p:stCondLst>
                                  <p:childTnLst>
                                    <p:set>
                                      <p:cBhvr>
                                        <p:cTn id="67" dur="1" fill="hold">
                                          <p:stCondLst>
                                            <p:cond delay="0"/>
                                          </p:stCondLst>
                                        </p:cTn>
                                        <p:tgtEl>
                                          <p:spTgt spid="80914"/>
                                        </p:tgtEl>
                                        <p:attrNameLst>
                                          <p:attrName>style.visibility</p:attrName>
                                        </p:attrNameLst>
                                      </p:cBhvr>
                                      <p:to>
                                        <p:strVal val="visible"/>
                                      </p:to>
                                    </p:set>
                                    <p:animEffect transition="in" filter="wipe(left)">
                                      <p:cBhvr>
                                        <p:cTn id="68" dur="500"/>
                                        <p:tgtEl>
                                          <p:spTgt spid="809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80921"/>
                                        </p:tgtEl>
                                        <p:attrNameLst>
                                          <p:attrName>style.visibility</p:attrName>
                                        </p:attrNameLst>
                                      </p:cBhvr>
                                      <p:to>
                                        <p:strVal val="visible"/>
                                      </p:to>
                                    </p:set>
                                    <p:animEffect transition="in" filter="wipe(left)">
                                      <p:cBhvr>
                                        <p:cTn id="71" dur="500"/>
                                        <p:tgtEl>
                                          <p:spTgt spid="8092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p:bldP spid="80899" grpId="0"/>
      <p:bldP spid="80901" grpId="0"/>
      <p:bldP spid="80904" grpId="0"/>
      <p:bldP spid="80905" grpId="0"/>
      <p:bldP spid="80921" grpId="0" animBg="1"/>
      <p:bldP spid="23"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Rectangle 2"/>
          <p:cNvSpPr>
            <a:spLocks noChangeArrowheads="1"/>
          </p:cNvSpPr>
          <p:nvPr/>
        </p:nvSpPr>
        <p:spPr bwMode="auto">
          <a:xfrm>
            <a:off x="3995738" y="2060575"/>
            <a:ext cx="5076825" cy="701675"/>
          </a:xfrm>
          <a:prstGeom prst="rect">
            <a:avLst/>
          </a:prstGeom>
          <a:noFill/>
          <a:ln w="9525">
            <a:noFill/>
            <a:miter lim="800000"/>
            <a:headEnd/>
            <a:tailEnd/>
          </a:ln>
        </p:spPr>
        <p:txBody>
          <a:bodyPr anchor="ctr">
            <a:spAutoFit/>
          </a:bodyPr>
          <a:lstStyle/>
          <a:p>
            <a:pPr eaLnBrk="1" hangingPunct="1"/>
            <a:r>
              <a:rPr lang="zh-CN" altLang="en-US" sz="2000" b="1">
                <a:solidFill>
                  <a:schemeClr val="tx2"/>
                </a:solidFill>
                <a:latin typeface="宋体" pitchFamily="2" charset="-122"/>
              </a:rPr>
              <a:t>速度散度标定流体微团在运动</a:t>
            </a:r>
          </a:p>
          <a:p>
            <a:pPr eaLnBrk="1" hangingPunct="1"/>
            <a:r>
              <a:rPr lang="zh-CN" altLang="en-US" sz="2000" b="1">
                <a:solidFill>
                  <a:schemeClr val="tx2"/>
                </a:solidFill>
                <a:latin typeface="宋体" pitchFamily="2" charset="-122"/>
              </a:rPr>
              <a:t>过程中的</a:t>
            </a:r>
            <a:r>
              <a:rPr lang="zh-CN" altLang="en-US" sz="2000" b="1">
                <a:solidFill>
                  <a:srgbClr val="FF5050"/>
                </a:solidFill>
                <a:latin typeface="宋体" pitchFamily="2" charset="-122"/>
              </a:rPr>
              <a:t>相对体积变化率</a:t>
            </a:r>
            <a:endParaRPr lang="zh-CN" altLang="en-US" sz="2000" b="1">
              <a:latin typeface="宋体" pitchFamily="2" charset="-122"/>
            </a:endParaRPr>
          </a:p>
        </p:txBody>
      </p:sp>
      <p:pic>
        <p:nvPicPr>
          <p:cNvPr id="17417" name="Picture 6"/>
          <p:cNvPicPr>
            <a:picLocks noChangeAspect="1" noChangeArrowheads="1"/>
          </p:cNvPicPr>
          <p:nvPr/>
        </p:nvPicPr>
        <p:blipFill>
          <a:blip r:embed="rId3" cstate="print"/>
          <a:srcRect/>
          <a:stretch>
            <a:fillRect/>
          </a:stretch>
        </p:blipFill>
        <p:spPr bwMode="auto">
          <a:xfrm>
            <a:off x="5511861" y="2852738"/>
            <a:ext cx="3344615" cy="2484209"/>
          </a:xfrm>
          <a:prstGeom prst="rect">
            <a:avLst/>
          </a:prstGeom>
          <a:noFill/>
          <a:ln w="28575" algn="ctr">
            <a:noFill/>
            <a:miter lim="800000"/>
            <a:headEnd/>
            <a:tailEnd/>
          </a:ln>
        </p:spPr>
      </p:pic>
      <p:sp>
        <p:nvSpPr>
          <p:cNvPr id="17421" name="灯片编号占位符 21"/>
          <p:cNvSpPr>
            <a:spLocks noGrp="1"/>
          </p:cNvSpPr>
          <p:nvPr>
            <p:ph type="sldNum" sz="quarter" idx="10"/>
          </p:nvPr>
        </p:nvSpPr>
        <p:spPr bwMode="auto">
          <a:ln>
            <a:miter lim="800000"/>
            <a:headEnd/>
            <a:tailEnd/>
          </a:ln>
        </p:spPr>
        <p:txBody>
          <a:bodyPr/>
          <a:lstStyle/>
          <a:p>
            <a:pPr>
              <a:defRPr/>
            </a:pPr>
            <a:fld id="{305DAD69-F6E9-4F37-BF44-0A21032A4CC9}" type="slidenum">
              <a:rPr lang="en-US" altLang="zh-CN"/>
              <a:pPr>
                <a:defRPr/>
              </a:pPr>
              <a:t>31</a:t>
            </a:fld>
            <a:endParaRPr lang="en-US" altLang="zh-CN"/>
          </a:p>
        </p:txBody>
      </p:sp>
      <p:sp>
        <p:nvSpPr>
          <p:cNvPr id="16402" name="Text Box 20"/>
          <p:cNvSpPr txBox="1">
            <a:spLocks noChangeArrowheads="1"/>
          </p:cNvSpPr>
          <p:nvPr/>
        </p:nvSpPr>
        <p:spPr bwMode="auto">
          <a:xfrm>
            <a:off x="142875" y="1522413"/>
            <a:ext cx="6264275" cy="430212"/>
          </a:xfrm>
          <a:prstGeom prst="rect">
            <a:avLst/>
          </a:prstGeom>
          <a:noFill/>
          <a:ln w="28575" algn="ctr">
            <a:noFill/>
            <a:miter lim="800000"/>
            <a:headEnd/>
            <a:tailEnd/>
          </a:ln>
        </p:spPr>
        <p:txBody>
          <a:bodyPr>
            <a:spAutoFit/>
          </a:bodyPr>
          <a:lstStyle/>
          <a:p>
            <a:pPr eaLnBrk="1" hangingPunct="1">
              <a:spcBef>
                <a:spcPct val="50000"/>
              </a:spcBef>
              <a:defRPr/>
            </a:pPr>
            <a:r>
              <a:rPr lang="zh-CN" altLang="en-US" sz="2200" b="1" dirty="0">
                <a:latin typeface="+mn-ea"/>
                <a:ea typeface="+mn-ea"/>
              </a:rPr>
              <a:t>各速度分量在其分量方向上的方向导数之和</a:t>
            </a:r>
          </a:p>
        </p:txBody>
      </p:sp>
      <p:sp>
        <p:nvSpPr>
          <p:cNvPr id="1742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68313" y="936625"/>
            <a:ext cx="2987675"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散  度</a:t>
            </a:r>
          </a:p>
        </p:txBody>
      </p:sp>
      <p:sp>
        <p:nvSpPr>
          <p:cNvPr id="17422" name="矩形 22"/>
          <p:cNvSpPr>
            <a:spLocks noChangeArrowheads="1"/>
          </p:cNvSpPr>
          <p:nvPr/>
        </p:nvSpPr>
        <p:spPr bwMode="auto">
          <a:xfrm>
            <a:off x="4032250" y="2060575"/>
            <a:ext cx="3457575" cy="692150"/>
          </a:xfrm>
          <a:prstGeom prst="rect">
            <a:avLst/>
          </a:prstGeom>
          <a:noFill/>
          <a:ln w="25400" algn="ctr">
            <a:solidFill>
              <a:srgbClr val="FF0000"/>
            </a:solidFill>
            <a:round/>
            <a:headEnd/>
            <a:tailEnd/>
          </a:ln>
        </p:spPr>
        <p:txBody>
          <a:bodyPr/>
          <a:lstStyle/>
          <a:p>
            <a:pPr>
              <a:lnSpc>
                <a:spcPct val="150000"/>
              </a:lnSpc>
            </a:pPr>
            <a:endParaRPr lang="zh-CN" altLang="en-US"/>
          </a:p>
        </p:txBody>
      </p:sp>
      <p:sp>
        <p:nvSpPr>
          <p:cNvPr id="25" name="Rectangle 3"/>
          <p:cNvSpPr>
            <a:spLocks noChangeArrowheads="1"/>
          </p:cNvSpPr>
          <p:nvPr/>
        </p:nvSpPr>
        <p:spPr bwMode="auto">
          <a:xfrm>
            <a:off x="0" y="4365625"/>
            <a:ext cx="5003800" cy="396875"/>
          </a:xfrm>
          <a:prstGeom prst="rect">
            <a:avLst/>
          </a:prstGeom>
          <a:noFill/>
          <a:ln w="9525">
            <a:noFill/>
            <a:miter lim="800000"/>
            <a:headEnd/>
            <a:tailEnd/>
          </a:ln>
        </p:spPr>
        <p:txBody>
          <a:bodyPr anchor="ctr">
            <a:spAutoFit/>
          </a:bodyPr>
          <a:lstStyle/>
          <a:p>
            <a:pPr eaLnBrk="1" hangingPunct="1"/>
            <a:r>
              <a:rPr lang="zh-CN" altLang="en-US" sz="2000" b="1" dirty="0">
                <a:latin typeface="Tahoma" pitchFamily="34" charset="0"/>
              </a:rPr>
              <a:t>在体积趋于零时</a:t>
            </a:r>
            <a:r>
              <a:rPr lang="zh-CN" altLang="en-US" sz="2000" b="1" dirty="0" smtClean="0">
                <a:latin typeface="Tahoma" pitchFamily="34" charset="0"/>
              </a:rPr>
              <a:t>的单位时间体积流量：</a:t>
            </a:r>
            <a:endParaRPr lang="zh-CN" altLang="en-US" sz="2000" b="1" dirty="0">
              <a:latin typeface="Tahoma" pitchFamily="34" charset="0"/>
            </a:endParaRPr>
          </a:p>
        </p:txBody>
      </p:sp>
      <p:sp>
        <p:nvSpPr>
          <p:cNvPr id="26" name="Rectangle 5"/>
          <p:cNvSpPr>
            <a:spLocks noChangeArrowheads="1"/>
          </p:cNvSpPr>
          <p:nvPr/>
        </p:nvSpPr>
        <p:spPr bwMode="auto">
          <a:xfrm>
            <a:off x="23813" y="2960688"/>
            <a:ext cx="5364162" cy="504825"/>
          </a:xfrm>
          <a:prstGeom prst="rect">
            <a:avLst/>
          </a:prstGeom>
          <a:noFill/>
          <a:ln w="9525">
            <a:noFill/>
            <a:miter lim="800000"/>
            <a:headEnd/>
            <a:tailEnd/>
          </a:ln>
        </p:spPr>
        <p:txBody>
          <a:bodyPr anchor="ctr">
            <a:spAutoFit/>
          </a:bodyPr>
          <a:lstStyle/>
          <a:p>
            <a:pPr eaLnBrk="1" hangingPunct="1">
              <a:lnSpc>
                <a:spcPct val="135000"/>
              </a:lnSpc>
            </a:pPr>
            <a:r>
              <a:rPr lang="zh-CN" altLang="en-US" sz="2000" b="1" dirty="0">
                <a:latin typeface="Tahoma" pitchFamily="34" charset="0"/>
              </a:rPr>
              <a:t>同理可得三个方向上的净流出体积流量</a:t>
            </a:r>
          </a:p>
        </p:txBody>
      </p:sp>
      <p:graphicFrame>
        <p:nvGraphicFramePr>
          <p:cNvPr id="27" name="Object 10"/>
          <p:cNvGraphicFramePr>
            <a:graphicFrameLocks noChangeAspect="1"/>
          </p:cNvGraphicFramePr>
          <p:nvPr/>
        </p:nvGraphicFramePr>
        <p:xfrm>
          <a:off x="1927225" y="3494088"/>
          <a:ext cx="1241425" cy="798512"/>
        </p:xfrm>
        <a:graphic>
          <a:graphicData uri="http://schemas.openxmlformats.org/presentationml/2006/ole">
            <mc:AlternateContent xmlns:mc="http://schemas.openxmlformats.org/markup-compatibility/2006">
              <mc:Choice xmlns:v="urn:schemas-microsoft-com:vml" Requires="v">
                <p:oleObj spid="_x0000_s17566" name="Equation" r:id="rId4" imgW="698197" imgH="444307" progId="Equation.DSMT4">
                  <p:embed/>
                </p:oleObj>
              </mc:Choice>
              <mc:Fallback>
                <p:oleObj name="Equation" r:id="rId4" imgW="698197" imgH="444307"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225" y="3494088"/>
                        <a:ext cx="1241425" cy="79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1"/>
          <p:cNvGraphicFramePr>
            <a:graphicFrameLocks noChangeAspect="1"/>
          </p:cNvGraphicFramePr>
          <p:nvPr/>
        </p:nvGraphicFramePr>
        <p:xfrm>
          <a:off x="3779838" y="3513138"/>
          <a:ext cx="1184275" cy="708025"/>
        </p:xfrm>
        <a:graphic>
          <a:graphicData uri="http://schemas.openxmlformats.org/presentationml/2006/ole">
            <mc:AlternateContent xmlns:mc="http://schemas.openxmlformats.org/markup-compatibility/2006">
              <mc:Choice xmlns:v="urn:schemas-microsoft-com:vml" Requires="v">
                <p:oleObj spid="_x0000_s17567" name="Equation" r:id="rId6" imgW="685800" imgH="393700" progId="Equation.DSMT4">
                  <p:embed/>
                </p:oleObj>
              </mc:Choice>
              <mc:Fallback>
                <p:oleObj name="Equation" r:id="rId6" imgW="685800" imgH="3937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9838" y="3513138"/>
                        <a:ext cx="1184275"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2"/>
          <p:cNvGraphicFramePr>
            <a:graphicFrameLocks noChangeAspect="1"/>
          </p:cNvGraphicFramePr>
          <p:nvPr/>
        </p:nvGraphicFramePr>
        <p:xfrm>
          <a:off x="142875" y="4943475"/>
          <a:ext cx="3168650" cy="681038"/>
        </p:xfrm>
        <a:graphic>
          <a:graphicData uri="http://schemas.openxmlformats.org/presentationml/2006/ole">
            <mc:AlternateContent xmlns:mc="http://schemas.openxmlformats.org/markup-compatibility/2006">
              <mc:Choice xmlns:v="urn:schemas-microsoft-com:vml" Requires="v">
                <p:oleObj spid="_x0000_s17568" name="Equation" r:id="rId8" imgW="1993680" imgH="406080" progId="Equation.DSMT4">
                  <p:embed/>
                </p:oleObj>
              </mc:Choice>
              <mc:Fallback>
                <p:oleObj name="Equation" r:id="rId8" imgW="1993680" imgH="406080" progId="Equation.DSMT4">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 y="4943475"/>
                        <a:ext cx="3168650" cy="68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3"/>
          <p:cNvGraphicFramePr>
            <a:graphicFrameLocks noChangeAspect="1"/>
          </p:cNvGraphicFramePr>
          <p:nvPr/>
        </p:nvGraphicFramePr>
        <p:xfrm>
          <a:off x="3311525" y="4905375"/>
          <a:ext cx="1978025" cy="792163"/>
        </p:xfrm>
        <a:graphic>
          <a:graphicData uri="http://schemas.openxmlformats.org/presentationml/2006/ole">
            <mc:AlternateContent xmlns:mc="http://schemas.openxmlformats.org/markup-compatibility/2006">
              <mc:Choice xmlns:v="urn:schemas-microsoft-com:vml" Requires="v">
                <p:oleObj spid="_x0000_s17569" name="Equation" r:id="rId10" imgW="1117440" imgH="444240" progId="Equation.DSMT4">
                  <p:embed/>
                </p:oleObj>
              </mc:Choice>
              <mc:Fallback>
                <p:oleObj name="Equation" r:id="rId10" imgW="1117440" imgH="444240"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1525" y="4905375"/>
                        <a:ext cx="1978025"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4"/>
          <p:cNvGraphicFramePr>
            <a:graphicFrameLocks noChangeAspect="1"/>
          </p:cNvGraphicFramePr>
          <p:nvPr/>
        </p:nvGraphicFramePr>
        <p:xfrm>
          <a:off x="287338" y="3536950"/>
          <a:ext cx="1216025" cy="709613"/>
        </p:xfrm>
        <a:graphic>
          <a:graphicData uri="http://schemas.openxmlformats.org/presentationml/2006/ole">
            <mc:AlternateContent xmlns:mc="http://schemas.openxmlformats.org/markup-compatibility/2006">
              <mc:Choice xmlns:v="urn:schemas-microsoft-com:vml" Requires="v">
                <p:oleObj spid="_x0000_s17570" r:id="rId12" imgW="672808" imgH="393529" progId="Equation.DSMT4">
                  <p:embed/>
                </p:oleObj>
              </mc:Choice>
              <mc:Fallback>
                <p:oleObj r:id="rId12" imgW="672808" imgH="393529" progId="Equation.DSMT4">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338" y="3536950"/>
                        <a:ext cx="1216025"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 Box 20"/>
          <p:cNvSpPr txBox="1">
            <a:spLocks noChangeArrowheads="1"/>
          </p:cNvSpPr>
          <p:nvPr/>
        </p:nvSpPr>
        <p:spPr bwMode="auto">
          <a:xfrm>
            <a:off x="857250" y="5842000"/>
            <a:ext cx="7100888" cy="427038"/>
          </a:xfrm>
          <a:prstGeom prst="rect">
            <a:avLst/>
          </a:prstGeom>
          <a:noFill/>
          <a:ln w="9525">
            <a:noFill/>
            <a:miter lim="800000"/>
            <a:headEnd/>
            <a:tailEnd/>
          </a:ln>
        </p:spPr>
        <p:txBody>
          <a:bodyPr>
            <a:spAutoFit/>
          </a:bodyPr>
          <a:lstStyle/>
          <a:p>
            <a:pPr algn="ctr" eaLnBrk="1" hangingPunct="1">
              <a:spcBef>
                <a:spcPct val="50000"/>
              </a:spcBef>
            </a:pPr>
            <a:r>
              <a:rPr lang="zh-CN" altLang="en-US" sz="2200" b="1">
                <a:solidFill>
                  <a:srgbClr val="000000"/>
                </a:solidFill>
                <a:latin typeface="Calibri" pitchFamily="34" charset="0"/>
              </a:rPr>
              <a:t>单位时间内控制体体积净流出量</a:t>
            </a:r>
            <a:r>
              <a:rPr lang="en-US" altLang="zh-CN" sz="2200" b="1">
                <a:solidFill>
                  <a:srgbClr val="000000"/>
                </a:solidFill>
                <a:latin typeface="Calibri" pitchFamily="34" charset="0"/>
              </a:rPr>
              <a:t>=</a:t>
            </a:r>
            <a:r>
              <a:rPr lang="zh-CN" altLang="en-US" sz="2200" b="1">
                <a:solidFill>
                  <a:srgbClr val="000000"/>
                </a:solidFill>
                <a:latin typeface="Calibri" pitchFamily="34" charset="0"/>
              </a:rPr>
              <a:t>微团体积相对变化率</a:t>
            </a:r>
          </a:p>
        </p:txBody>
      </p:sp>
      <p:sp>
        <p:nvSpPr>
          <p:cNvPr id="33" name="矩形 32"/>
          <p:cNvSpPr>
            <a:spLocks noChangeArrowheads="1"/>
          </p:cNvSpPr>
          <p:nvPr/>
        </p:nvSpPr>
        <p:spPr bwMode="auto">
          <a:xfrm>
            <a:off x="857250" y="5803900"/>
            <a:ext cx="7100888" cy="504825"/>
          </a:xfrm>
          <a:prstGeom prst="rect">
            <a:avLst/>
          </a:prstGeom>
          <a:noFill/>
          <a:ln w="25400" algn="ctr">
            <a:solidFill>
              <a:srgbClr val="FF0000"/>
            </a:solidFill>
            <a:round/>
            <a:headEnd/>
            <a:tailEnd/>
          </a:ln>
        </p:spPr>
        <p:txBody>
          <a:bodyPr/>
          <a:lstStyle/>
          <a:p>
            <a:endParaRPr lang="zh-CN" altLang="en-US"/>
          </a:p>
        </p:txBody>
      </p:sp>
      <p:graphicFrame>
        <p:nvGraphicFramePr>
          <p:cNvPr id="80915" name="Object 19"/>
          <p:cNvGraphicFramePr>
            <a:graphicFrameLocks noChangeAspect="1"/>
          </p:cNvGraphicFramePr>
          <p:nvPr/>
        </p:nvGraphicFramePr>
        <p:xfrm>
          <a:off x="223838" y="2043113"/>
          <a:ext cx="3001962" cy="733425"/>
        </p:xfrm>
        <a:graphic>
          <a:graphicData uri="http://schemas.openxmlformats.org/presentationml/2006/ole">
            <mc:AlternateContent xmlns:mc="http://schemas.openxmlformats.org/markup-compatibility/2006">
              <mc:Choice xmlns:v="urn:schemas-microsoft-com:vml" Requires="v">
                <p:oleObj spid="_x0000_s17571" name="Equation" r:id="rId14" imgW="1815840" imgH="444240" progId="Equation.DSMT4">
                  <p:embed/>
                </p:oleObj>
              </mc:Choice>
              <mc:Fallback>
                <p:oleObj name="Equation" r:id="rId14" imgW="1815840" imgH="444240" progId="Equation.DSMT4">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838" y="2043113"/>
                        <a:ext cx="3001962" cy="7334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par>
                                <p:cTn id="22" presetID="22" presetClass="entr" presetSubtype="8"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par>
                                <p:cTn id="25" presetID="22" presetClass="entr" presetSubtype="8"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ChangeArrowheads="1"/>
          </p:cNvSpPr>
          <p:nvPr/>
        </p:nvSpPr>
        <p:spPr bwMode="auto">
          <a:xfrm>
            <a:off x="1547813" y="3849688"/>
            <a:ext cx="3168650" cy="503237"/>
          </a:xfrm>
          <a:prstGeom prst="rect">
            <a:avLst/>
          </a:prstGeom>
          <a:noFill/>
          <a:ln w="9525">
            <a:noFill/>
            <a:miter lim="800000"/>
            <a:headEnd/>
            <a:tailEnd/>
          </a:ln>
        </p:spPr>
        <p:txBody>
          <a:bodyPr anchor="ctr">
            <a:spAutoFit/>
          </a:bodyPr>
          <a:lstStyle/>
          <a:p>
            <a:pPr eaLnBrk="1" hangingPunct="1">
              <a:lnSpc>
                <a:spcPct val="135000"/>
              </a:lnSpc>
              <a:defRPr/>
            </a:pPr>
            <a:r>
              <a:rPr lang="zh-CN" altLang="en-US" sz="2000" b="1">
                <a:latin typeface="+mn-ea"/>
                <a:ea typeface="+mn-ea"/>
              </a:rPr>
              <a:t>全微分的充分必要条件</a:t>
            </a:r>
          </a:p>
        </p:txBody>
      </p:sp>
      <p:sp>
        <p:nvSpPr>
          <p:cNvPr id="82949" name="Rectangle 5"/>
          <p:cNvSpPr>
            <a:spLocks noChangeArrowheads="1"/>
          </p:cNvSpPr>
          <p:nvPr/>
        </p:nvSpPr>
        <p:spPr bwMode="auto">
          <a:xfrm>
            <a:off x="1655763" y="5516563"/>
            <a:ext cx="1366837" cy="503237"/>
          </a:xfrm>
          <a:prstGeom prst="rect">
            <a:avLst/>
          </a:prstGeom>
          <a:noFill/>
          <a:ln w="9525">
            <a:noFill/>
            <a:miter lim="800000"/>
            <a:headEnd/>
            <a:tailEnd/>
          </a:ln>
        </p:spPr>
        <p:txBody>
          <a:bodyPr anchor="ctr">
            <a:spAutoFit/>
          </a:bodyPr>
          <a:lstStyle/>
          <a:p>
            <a:pPr eaLnBrk="1" hangingPunct="1">
              <a:lnSpc>
                <a:spcPct val="135000"/>
              </a:lnSpc>
              <a:defRPr/>
            </a:pPr>
            <a:r>
              <a:rPr lang="zh-CN" altLang="en-US" sz="2000" b="1" dirty="0">
                <a:latin typeface="+mn-ea"/>
                <a:ea typeface="+mn-ea"/>
              </a:rPr>
              <a:t>柱极坐标</a:t>
            </a:r>
          </a:p>
        </p:txBody>
      </p:sp>
      <p:sp>
        <p:nvSpPr>
          <p:cNvPr id="82950" name="Line 6"/>
          <p:cNvSpPr>
            <a:spLocks noChangeShapeType="1"/>
          </p:cNvSpPr>
          <p:nvPr/>
        </p:nvSpPr>
        <p:spPr bwMode="auto">
          <a:xfrm>
            <a:off x="7885113" y="4365625"/>
            <a:ext cx="0" cy="431800"/>
          </a:xfrm>
          <a:prstGeom prst="line">
            <a:avLst/>
          </a:prstGeom>
          <a:noFill/>
          <a:ln w="31750">
            <a:solidFill>
              <a:schemeClr val="hlink"/>
            </a:solidFill>
            <a:round/>
            <a:headEnd/>
            <a:tailEnd type="triangle" w="med" len="med"/>
          </a:ln>
        </p:spPr>
        <p:txBody>
          <a:bodyPr>
            <a:spAutoFit/>
          </a:bodyPr>
          <a:lstStyle/>
          <a:p>
            <a:pPr>
              <a:defRPr/>
            </a:pPr>
            <a:endParaRPr lang="zh-CN" altLang="en-US">
              <a:latin typeface="+mn-ea"/>
              <a:ea typeface="+mn-ea"/>
            </a:endParaRPr>
          </a:p>
        </p:txBody>
      </p:sp>
      <p:sp>
        <p:nvSpPr>
          <p:cNvPr id="18451" name="Rectangle 11"/>
          <p:cNvSpPr>
            <a:spLocks noChangeArrowheads="1"/>
          </p:cNvSpPr>
          <p:nvPr/>
        </p:nvSpPr>
        <p:spPr bwMode="auto">
          <a:xfrm>
            <a:off x="358775" y="1592263"/>
            <a:ext cx="2432050" cy="396875"/>
          </a:xfrm>
          <a:prstGeom prst="rect">
            <a:avLst/>
          </a:prstGeom>
          <a:noFill/>
          <a:ln w="28575" algn="ctr">
            <a:noFill/>
            <a:miter lim="800000"/>
            <a:headEnd/>
            <a:tailEnd/>
          </a:ln>
        </p:spPr>
        <p:txBody>
          <a:bodyPr>
            <a:spAutoFit/>
          </a:bodyPr>
          <a:lstStyle/>
          <a:p>
            <a:pPr algn="ctr" eaLnBrk="1" hangingPunct="1">
              <a:defRPr/>
            </a:pPr>
            <a:r>
              <a:rPr lang="zh-CN" altLang="en-US" sz="2000" b="1" dirty="0">
                <a:latin typeface="+mn-ea"/>
                <a:ea typeface="+mn-ea"/>
              </a:rPr>
              <a:t>旋转角速度的两倍</a:t>
            </a:r>
          </a:p>
        </p:txBody>
      </p:sp>
      <p:graphicFrame>
        <p:nvGraphicFramePr>
          <p:cNvPr id="18434" name="Object 12"/>
          <p:cNvGraphicFramePr>
            <a:graphicFrameLocks noChangeAspect="1"/>
          </p:cNvGraphicFramePr>
          <p:nvPr/>
        </p:nvGraphicFramePr>
        <p:xfrm>
          <a:off x="2916238" y="1592263"/>
          <a:ext cx="935037" cy="371475"/>
        </p:xfrm>
        <a:graphic>
          <a:graphicData uri="http://schemas.openxmlformats.org/presentationml/2006/ole">
            <mc:AlternateContent xmlns:mc="http://schemas.openxmlformats.org/markup-compatibility/2006">
              <mc:Choice xmlns:v="urn:schemas-microsoft-com:vml" Requires="v">
                <p:oleObj spid="_x0000_s18784" name="Equation" r:id="rId3" imgW="457200" imgH="177480" progId="Equation.DSMT4">
                  <p:embed/>
                </p:oleObj>
              </mc:Choice>
              <mc:Fallback>
                <p:oleObj name="Equation" r:id="rId3" imgW="457200" imgH="17748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592263"/>
                        <a:ext cx="935037"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7" name="Object 13"/>
          <p:cNvGraphicFramePr>
            <a:graphicFrameLocks noChangeAspect="1"/>
          </p:cNvGraphicFramePr>
          <p:nvPr/>
        </p:nvGraphicFramePr>
        <p:xfrm>
          <a:off x="898525" y="2168525"/>
          <a:ext cx="6419850" cy="887413"/>
        </p:xfrm>
        <a:graphic>
          <a:graphicData uri="http://schemas.openxmlformats.org/presentationml/2006/ole">
            <mc:AlternateContent xmlns:mc="http://schemas.openxmlformats.org/markup-compatibility/2006">
              <mc:Choice xmlns:v="urn:schemas-microsoft-com:vml" Requires="v">
                <p:oleObj spid="_x0000_s18785" name="Equation" r:id="rId5" imgW="3517560" imgH="482400" progId="Equation.DSMT4">
                  <p:embed/>
                </p:oleObj>
              </mc:Choice>
              <mc:Fallback>
                <p:oleObj name="Equation" r:id="rId5" imgW="3517560" imgH="48240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525" y="2168525"/>
                        <a:ext cx="6419850"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8" name="Object 14"/>
          <p:cNvGraphicFramePr>
            <a:graphicFrameLocks noChangeAspect="1"/>
          </p:cNvGraphicFramePr>
          <p:nvPr/>
        </p:nvGraphicFramePr>
        <p:xfrm>
          <a:off x="431800" y="3246438"/>
          <a:ext cx="611188" cy="290512"/>
        </p:xfrm>
        <a:graphic>
          <a:graphicData uri="http://schemas.openxmlformats.org/presentationml/2006/ole">
            <mc:AlternateContent xmlns:mc="http://schemas.openxmlformats.org/markup-compatibility/2006">
              <mc:Choice xmlns:v="urn:schemas-microsoft-com:vml" Requires="v">
                <p:oleObj spid="_x0000_s18786" r:id="rId7" imgW="380670" imgH="177646" progId="Equation.DSMT4">
                  <p:embed/>
                </p:oleObj>
              </mc:Choice>
              <mc:Fallback>
                <p:oleObj r:id="rId7" imgW="380670" imgH="177646" progId="Equation.DSMT4">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00" y="3246438"/>
                        <a:ext cx="611188"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9" name="Object 15"/>
          <p:cNvGraphicFramePr>
            <a:graphicFrameLocks noChangeAspect="1"/>
          </p:cNvGraphicFramePr>
          <p:nvPr/>
        </p:nvGraphicFramePr>
        <p:xfrm>
          <a:off x="4427538" y="3213100"/>
          <a:ext cx="792162" cy="376238"/>
        </p:xfrm>
        <a:graphic>
          <a:graphicData uri="http://schemas.openxmlformats.org/presentationml/2006/ole">
            <mc:AlternateContent xmlns:mc="http://schemas.openxmlformats.org/markup-compatibility/2006">
              <mc:Choice xmlns:v="urn:schemas-microsoft-com:vml" Requires="v">
                <p:oleObj spid="_x0000_s18787" r:id="rId9" imgW="380670" imgH="177646" progId="Equation.DSMT4">
                  <p:embed/>
                </p:oleObj>
              </mc:Choice>
              <mc:Fallback>
                <p:oleObj r:id="rId9" imgW="380670" imgH="177646"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538" y="3213100"/>
                        <a:ext cx="792162"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0" name="Object 16"/>
          <p:cNvGraphicFramePr>
            <a:graphicFrameLocks noChangeAspect="1"/>
          </p:cNvGraphicFramePr>
          <p:nvPr/>
        </p:nvGraphicFramePr>
        <p:xfrm>
          <a:off x="327025" y="3716338"/>
          <a:ext cx="1006475" cy="696912"/>
        </p:xfrm>
        <a:graphic>
          <a:graphicData uri="http://schemas.openxmlformats.org/presentationml/2006/ole">
            <mc:AlternateContent xmlns:mc="http://schemas.openxmlformats.org/markup-compatibility/2006">
              <mc:Choice xmlns:v="urn:schemas-microsoft-com:vml" Requires="v">
                <p:oleObj spid="_x0000_s18788" r:id="rId11" imgW="647419" imgH="444307" progId="Equation.DSMT4">
                  <p:embed/>
                </p:oleObj>
              </mc:Choice>
              <mc:Fallback>
                <p:oleObj r:id="rId11" imgW="647419" imgH="444307" progId="Equation.DSMT4">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025" y="3716338"/>
                        <a:ext cx="1006475" cy="696912"/>
                      </a:xfrm>
                      <a:prstGeom prst="rect">
                        <a:avLst/>
                      </a:prstGeom>
                      <a:solidFill>
                        <a:srgbClr val="FF9900"/>
                      </a:solidFill>
                    </p:spPr>
                  </p:pic>
                </p:oleObj>
              </mc:Fallback>
            </mc:AlternateContent>
          </a:graphicData>
        </a:graphic>
      </p:graphicFrame>
      <p:graphicFrame>
        <p:nvGraphicFramePr>
          <p:cNvPr id="82961" name="Object 17"/>
          <p:cNvGraphicFramePr>
            <a:graphicFrameLocks noChangeAspect="1"/>
          </p:cNvGraphicFramePr>
          <p:nvPr/>
        </p:nvGraphicFramePr>
        <p:xfrm>
          <a:off x="290513" y="4508500"/>
          <a:ext cx="1042987" cy="671513"/>
        </p:xfrm>
        <a:graphic>
          <a:graphicData uri="http://schemas.openxmlformats.org/presentationml/2006/ole">
            <mc:AlternateContent xmlns:mc="http://schemas.openxmlformats.org/markup-compatibility/2006">
              <mc:Choice xmlns:v="urn:schemas-microsoft-com:vml" Requires="v">
                <p:oleObj spid="_x0000_s18789" r:id="rId13" imgW="647419" imgH="393529" progId="Equation.DSMT4">
                  <p:embed/>
                </p:oleObj>
              </mc:Choice>
              <mc:Fallback>
                <p:oleObj r:id="rId13" imgW="647419" imgH="393529" progId="Equation.DSMT4">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513" y="4508500"/>
                        <a:ext cx="1042987" cy="671513"/>
                      </a:xfrm>
                      <a:prstGeom prst="rect">
                        <a:avLst/>
                      </a:prstGeom>
                      <a:solidFill>
                        <a:srgbClr val="FF9900"/>
                      </a:solidFill>
                    </p:spPr>
                  </p:pic>
                </p:oleObj>
              </mc:Fallback>
            </mc:AlternateContent>
          </a:graphicData>
        </a:graphic>
      </p:graphicFrame>
      <p:graphicFrame>
        <p:nvGraphicFramePr>
          <p:cNvPr id="82962" name="Object 18"/>
          <p:cNvGraphicFramePr>
            <a:graphicFrameLocks noChangeAspect="1"/>
          </p:cNvGraphicFramePr>
          <p:nvPr/>
        </p:nvGraphicFramePr>
        <p:xfrm>
          <a:off x="290513" y="5300663"/>
          <a:ext cx="1006475" cy="696912"/>
        </p:xfrm>
        <a:graphic>
          <a:graphicData uri="http://schemas.openxmlformats.org/presentationml/2006/ole">
            <mc:AlternateContent xmlns:mc="http://schemas.openxmlformats.org/markup-compatibility/2006">
              <mc:Choice xmlns:v="urn:schemas-microsoft-com:vml" Requires="v">
                <p:oleObj spid="_x0000_s18790" r:id="rId15" imgW="647419" imgH="444307" progId="Equation.DSMT4">
                  <p:embed/>
                </p:oleObj>
              </mc:Choice>
              <mc:Fallback>
                <p:oleObj r:id="rId15" imgW="647419" imgH="444307" progId="Equation.DSMT4">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0513" y="5300663"/>
                        <a:ext cx="1006475" cy="696912"/>
                      </a:xfrm>
                      <a:prstGeom prst="rect">
                        <a:avLst/>
                      </a:prstGeom>
                      <a:solidFill>
                        <a:srgbClr val="FF9900"/>
                      </a:solidFill>
                    </p:spPr>
                  </p:pic>
                </p:oleObj>
              </mc:Fallback>
            </mc:AlternateContent>
          </a:graphicData>
        </a:graphic>
      </p:graphicFrame>
      <p:graphicFrame>
        <p:nvGraphicFramePr>
          <p:cNvPr id="82963" name="Object 19"/>
          <p:cNvGraphicFramePr>
            <a:graphicFrameLocks noChangeAspect="1"/>
          </p:cNvGraphicFramePr>
          <p:nvPr/>
        </p:nvGraphicFramePr>
        <p:xfrm>
          <a:off x="4356100" y="3922713"/>
          <a:ext cx="2403475" cy="514350"/>
        </p:xfrm>
        <a:graphic>
          <a:graphicData uri="http://schemas.openxmlformats.org/presentationml/2006/ole">
            <mc:AlternateContent xmlns:mc="http://schemas.openxmlformats.org/markup-compatibility/2006">
              <mc:Choice xmlns:v="urn:schemas-microsoft-com:vml" Requires="v">
                <p:oleObj spid="_x0000_s18791" r:id="rId17" imgW="1117600" imgH="241300" progId="Equation.DSMT4">
                  <p:embed/>
                </p:oleObj>
              </mc:Choice>
              <mc:Fallback>
                <p:oleObj r:id="rId17" imgW="1117600" imgH="241300" progId="Equation.DSMT4">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56100" y="3922713"/>
                        <a:ext cx="2403475" cy="51435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4" name="Object 20"/>
          <p:cNvGraphicFramePr>
            <a:graphicFrameLocks noChangeAspect="1"/>
          </p:cNvGraphicFramePr>
          <p:nvPr/>
        </p:nvGraphicFramePr>
        <p:xfrm>
          <a:off x="7308850" y="3919538"/>
          <a:ext cx="1293813" cy="446087"/>
        </p:xfrm>
        <a:graphic>
          <a:graphicData uri="http://schemas.openxmlformats.org/presentationml/2006/ole">
            <mc:AlternateContent xmlns:mc="http://schemas.openxmlformats.org/markup-compatibility/2006">
              <mc:Choice xmlns:v="urn:schemas-microsoft-com:vml" Requires="v">
                <p:oleObj spid="_x0000_s18792" r:id="rId19" imgW="583947" imgH="203112" progId="Equation.DSMT4">
                  <p:embed/>
                </p:oleObj>
              </mc:Choice>
              <mc:Fallback>
                <p:oleObj r:id="rId19" imgW="583947" imgH="203112" progId="Equation.DSMT4">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08850" y="3919538"/>
                        <a:ext cx="1293813" cy="44608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5" name="Object 21"/>
          <p:cNvGraphicFramePr>
            <a:graphicFrameLocks noChangeAspect="1"/>
          </p:cNvGraphicFramePr>
          <p:nvPr/>
        </p:nvGraphicFramePr>
        <p:xfrm>
          <a:off x="1619250" y="4581525"/>
          <a:ext cx="5483225" cy="785813"/>
        </p:xfrm>
        <a:graphic>
          <a:graphicData uri="http://schemas.openxmlformats.org/presentationml/2006/ole">
            <mc:AlternateContent xmlns:mc="http://schemas.openxmlformats.org/markup-compatibility/2006">
              <mc:Choice xmlns:v="urn:schemas-microsoft-com:vml" Requires="v">
                <p:oleObj spid="_x0000_s18793" r:id="rId21" imgW="2921000" imgH="419100" progId="Equation.DSMT4">
                  <p:embed/>
                </p:oleObj>
              </mc:Choice>
              <mc:Fallback>
                <p:oleObj r:id="rId21" imgW="2921000" imgH="419100" progId="Equation.DSMT4">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19250" y="4581525"/>
                        <a:ext cx="5483225" cy="78581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6" name="Object 22"/>
          <p:cNvGraphicFramePr>
            <a:graphicFrameLocks noChangeAspect="1"/>
          </p:cNvGraphicFramePr>
          <p:nvPr/>
        </p:nvGraphicFramePr>
        <p:xfrm>
          <a:off x="3311525" y="5410200"/>
          <a:ext cx="1019175" cy="790575"/>
        </p:xfrm>
        <a:graphic>
          <a:graphicData uri="http://schemas.openxmlformats.org/presentationml/2006/ole">
            <mc:AlternateContent xmlns:mc="http://schemas.openxmlformats.org/markup-compatibility/2006">
              <mc:Choice xmlns:v="urn:schemas-microsoft-com:vml" Requires="v">
                <p:oleObj spid="_x0000_s18794" r:id="rId23" imgW="507780" imgH="393529" progId="Equation.DSMT4">
                  <p:embed/>
                </p:oleObj>
              </mc:Choice>
              <mc:Fallback>
                <p:oleObj r:id="rId23" imgW="507780" imgH="393529" progId="Equation.DSMT4">
                  <p:embed/>
                  <p:pic>
                    <p:nvPicPr>
                      <p:cNvPr id="0"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11525" y="5410200"/>
                        <a:ext cx="1019175" cy="7905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2967" name="Object 23"/>
          <p:cNvGraphicFramePr>
            <a:graphicFrameLocks noChangeAspect="1"/>
          </p:cNvGraphicFramePr>
          <p:nvPr/>
        </p:nvGraphicFramePr>
        <p:xfrm>
          <a:off x="4824413" y="5373688"/>
          <a:ext cx="1284287" cy="785812"/>
        </p:xfrm>
        <a:graphic>
          <a:graphicData uri="http://schemas.openxmlformats.org/presentationml/2006/ole">
            <mc:AlternateContent xmlns:mc="http://schemas.openxmlformats.org/markup-compatibility/2006">
              <mc:Choice xmlns:v="urn:schemas-microsoft-com:vml" Requires="v">
                <p:oleObj spid="_x0000_s18795" r:id="rId25" imgW="634725" imgH="393529" progId="Equation.DSMT4">
                  <p:embed/>
                </p:oleObj>
              </mc:Choice>
              <mc:Fallback>
                <p:oleObj r:id="rId25" imgW="634725" imgH="393529" progId="Equation.DSMT4">
                  <p:embed/>
                  <p:pic>
                    <p:nvPicPr>
                      <p:cNvPr id="0"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24413" y="5373688"/>
                        <a:ext cx="1284287" cy="7858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2968" name="Object 24"/>
          <p:cNvGraphicFramePr>
            <a:graphicFrameLocks noChangeAspect="1"/>
          </p:cNvGraphicFramePr>
          <p:nvPr/>
        </p:nvGraphicFramePr>
        <p:xfrm>
          <a:off x="6696075" y="5373688"/>
          <a:ext cx="1019175" cy="788987"/>
        </p:xfrm>
        <a:graphic>
          <a:graphicData uri="http://schemas.openxmlformats.org/presentationml/2006/ole">
            <mc:AlternateContent xmlns:mc="http://schemas.openxmlformats.org/markup-compatibility/2006">
              <mc:Choice xmlns:v="urn:schemas-microsoft-com:vml" Requires="v">
                <p:oleObj spid="_x0000_s18796" r:id="rId27" imgW="507780" imgH="393529" progId="Equation.DSMT4">
                  <p:embed/>
                </p:oleObj>
              </mc:Choice>
              <mc:Fallback>
                <p:oleObj r:id="rId27" imgW="507780" imgH="393529" progId="Equation.DSMT4">
                  <p:embed/>
                  <p:pic>
                    <p:nvPicPr>
                      <p:cNvPr id="0" name="Object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96075" y="5373688"/>
                        <a:ext cx="1019175" cy="78898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82969" name="Line 25"/>
          <p:cNvSpPr>
            <a:spLocks noChangeShapeType="1"/>
          </p:cNvSpPr>
          <p:nvPr/>
        </p:nvSpPr>
        <p:spPr bwMode="auto">
          <a:xfrm>
            <a:off x="6804025" y="4149725"/>
            <a:ext cx="503238" cy="0"/>
          </a:xfrm>
          <a:prstGeom prst="line">
            <a:avLst/>
          </a:prstGeom>
          <a:noFill/>
          <a:ln w="31750">
            <a:solidFill>
              <a:schemeClr val="hlink"/>
            </a:solidFill>
            <a:round/>
            <a:headEnd/>
            <a:tailEnd type="triangle" w="med" len="med"/>
          </a:ln>
        </p:spPr>
        <p:txBody>
          <a:bodyPr>
            <a:spAutoFit/>
          </a:bodyPr>
          <a:lstStyle/>
          <a:p>
            <a:pPr>
              <a:defRPr/>
            </a:pPr>
            <a:endParaRPr lang="zh-CN" altLang="en-US">
              <a:latin typeface="+mn-ea"/>
              <a:ea typeface="+mn-ea"/>
            </a:endParaRPr>
          </a:p>
        </p:txBody>
      </p:sp>
      <p:sp>
        <p:nvSpPr>
          <p:cNvPr id="18453"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68313" y="936625"/>
            <a:ext cx="2879725"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旋度和速度位</a:t>
            </a:r>
          </a:p>
        </p:txBody>
      </p:sp>
      <p:graphicFrame>
        <p:nvGraphicFramePr>
          <p:cNvPr id="18447" name="Object 31"/>
          <p:cNvGraphicFramePr>
            <a:graphicFrameLocks noChangeAspect="1"/>
          </p:cNvGraphicFramePr>
          <p:nvPr/>
        </p:nvGraphicFramePr>
        <p:xfrm>
          <a:off x="4787900" y="1592263"/>
          <a:ext cx="1336675" cy="396875"/>
        </p:xfrm>
        <a:graphic>
          <a:graphicData uri="http://schemas.openxmlformats.org/presentationml/2006/ole">
            <mc:AlternateContent xmlns:mc="http://schemas.openxmlformats.org/markup-compatibility/2006">
              <mc:Choice xmlns:v="urn:schemas-microsoft-com:vml" Requires="v">
                <p:oleObj spid="_x0000_s18797" name="Equation" r:id="rId29" imgW="609480" imgH="177480" progId="Equation.DSMT4">
                  <p:embed/>
                </p:oleObj>
              </mc:Choice>
              <mc:Fallback>
                <p:oleObj name="Equation" r:id="rId29" imgW="609480" imgH="177480" progId="Equation.DSMT4">
                  <p:embed/>
                  <p:pic>
                    <p:nvPicPr>
                      <p:cNvPr id="0" name="Object 3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87900" y="1592263"/>
                        <a:ext cx="1336675"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76" name="Text Box 32"/>
          <p:cNvSpPr txBox="1">
            <a:spLocks noChangeArrowheads="1"/>
          </p:cNvSpPr>
          <p:nvPr/>
        </p:nvSpPr>
        <p:spPr bwMode="auto">
          <a:xfrm>
            <a:off x="1619250" y="3249613"/>
            <a:ext cx="2232025" cy="366712"/>
          </a:xfrm>
          <a:prstGeom prst="rect">
            <a:avLst/>
          </a:prstGeom>
          <a:solidFill>
            <a:srgbClr val="FF99FF"/>
          </a:solidFill>
          <a:ln w="9525">
            <a:noFill/>
            <a:miter lim="800000"/>
            <a:headEnd/>
            <a:tailEnd/>
          </a:ln>
        </p:spPr>
        <p:txBody>
          <a:bodyPr>
            <a:spAutoFit/>
          </a:bodyPr>
          <a:lstStyle/>
          <a:p>
            <a:pPr algn="ctr" eaLnBrk="1" hangingPunct="1">
              <a:spcBef>
                <a:spcPct val="50000"/>
              </a:spcBef>
              <a:defRPr/>
            </a:pPr>
            <a:r>
              <a:rPr lang="zh-CN" altLang="en-US" b="1">
                <a:latin typeface="+mn-ea"/>
                <a:ea typeface="+mn-ea"/>
              </a:rPr>
              <a:t>无旋运动（流场）</a:t>
            </a:r>
          </a:p>
        </p:txBody>
      </p:sp>
      <p:sp>
        <p:nvSpPr>
          <p:cNvPr id="82977" name="Text Box 33"/>
          <p:cNvSpPr txBox="1">
            <a:spLocks noChangeArrowheads="1"/>
          </p:cNvSpPr>
          <p:nvPr/>
        </p:nvSpPr>
        <p:spPr bwMode="auto">
          <a:xfrm>
            <a:off x="5643563" y="3249613"/>
            <a:ext cx="2232025" cy="366712"/>
          </a:xfrm>
          <a:prstGeom prst="rect">
            <a:avLst/>
          </a:prstGeom>
          <a:solidFill>
            <a:srgbClr val="FF99FF"/>
          </a:solidFill>
          <a:ln w="9525">
            <a:noFill/>
            <a:miter lim="800000"/>
            <a:headEnd/>
            <a:tailEnd/>
          </a:ln>
        </p:spPr>
        <p:txBody>
          <a:bodyPr>
            <a:spAutoFit/>
          </a:bodyPr>
          <a:lstStyle/>
          <a:p>
            <a:pPr algn="ctr" eaLnBrk="1" hangingPunct="1">
              <a:spcBef>
                <a:spcPct val="50000"/>
              </a:spcBef>
              <a:defRPr/>
            </a:pPr>
            <a:r>
              <a:rPr lang="zh-CN" altLang="en-US" b="1">
                <a:latin typeface="+mn-ea"/>
                <a:ea typeface="+mn-ea"/>
              </a:rPr>
              <a:t>有旋运动（流场）</a:t>
            </a:r>
          </a:p>
        </p:txBody>
      </p:sp>
      <p:sp>
        <p:nvSpPr>
          <p:cNvPr id="82978" name="Text Box 34"/>
          <p:cNvSpPr txBox="1">
            <a:spLocks noChangeArrowheads="1"/>
          </p:cNvSpPr>
          <p:nvPr/>
        </p:nvSpPr>
        <p:spPr bwMode="auto">
          <a:xfrm>
            <a:off x="7132638" y="4868863"/>
            <a:ext cx="1836737" cy="366712"/>
          </a:xfrm>
          <a:prstGeom prst="rect">
            <a:avLst/>
          </a:prstGeom>
          <a:solidFill>
            <a:srgbClr val="FF99FF"/>
          </a:solidFill>
          <a:ln w="9525">
            <a:noFill/>
            <a:miter lim="800000"/>
            <a:headEnd/>
            <a:tailEnd/>
          </a:ln>
        </p:spPr>
        <p:txBody>
          <a:bodyPr>
            <a:spAutoFit/>
          </a:bodyPr>
          <a:lstStyle/>
          <a:p>
            <a:pPr algn="ctr" eaLnBrk="1" hangingPunct="1">
              <a:spcBef>
                <a:spcPct val="50000"/>
              </a:spcBef>
              <a:defRPr/>
            </a:pPr>
            <a:r>
              <a:rPr lang="zh-CN" altLang="en-US" b="1">
                <a:latin typeface="+mn-ea"/>
                <a:ea typeface="+mn-ea"/>
              </a:rPr>
              <a:t>速度位（势流）</a:t>
            </a:r>
          </a:p>
        </p:txBody>
      </p:sp>
      <p:sp>
        <p:nvSpPr>
          <p:cNvPr id="18458" name="灯片编号占位符 25"/>
          <p:cNvSpPr>
            <a:spLocks noGrp="1"/>
          </p:cNvSpPr>
          <p:nvPr>
            <p:ph type="sldNum" sz="quarter" idx="10"/>
          </p:nvPr>
        </p:nvSpPr>
        <p:spPr bwMode="auto">
          <a:ln>
            <a:miter lim="800000"/>
            <a:headEnd/>
            <a:tailEnd/>
          </a:ln>
        </p:spPr>
        <p:txBody>
          <a:bodyPr/>
          <a:lstStyle/>
          <a:p>
            <a:pPr>
              <a:defRPr/>
            </a:pPr>
            <a:fld id="{102E2687-C810-46FD-9F8F-409D3C8FCEC0}" type="slidenum">
              <a:rPr lang="en-US" altLang="zh-CN"/>
              <a:pPr>
                <a:defRPr/>
              </a:pPr>
              <a:t>32</a:t>
            </a:fld>
            <a:endParaRPr lang="en-US" altLang="zh-CN"/>
          </a:p>
        </p:txBody>
      </p:sp>
      <p:sp>
        <p:nvSpPr>
          <p:cNvPr id="27" name="矩形 26"/>
          <p:cNvSpPr>
            <a:spLocks noChangeArrowheads="1"/>
          </p:cNvSpPr>
          <p:nvPr/>
        </p:nvSpPr>
        <p:spPr bwMode="auto">
          <a:xfrm>
            <a:off x="4716463" y="1520825"/>
            <a:ext cx="1524000" cy="503238"/>
          </a:xfrm>
          <a:prstGeom prst="rect">
            <a:avLst/>
          </a:prstGeom>
          <a:noFill/>
          <a:ln w="25400" algn="ctr">
            <a:solidFill>
              <a:srgbClr val="FF0000"/>
            </a:solidFill>
            <a:round/>
            <a:headEnd/>
            <a:tailEnd/>
          </a:ln>
        </p:spPr>
        <p:txBody>
          <a:bodyPr/>
          <a:lstStyle/>
          <a:p>
            <a:pPr>
              <a:defRPr/>
            </a:pPr>
            <a:endParaRPr lang="zh-CN" altLang="en-US">
              <a:latin typeface="+mn-ea"/>
              <a:ea typeface="+mn-ea"/>
            </a:endParaRPr>
          </a:p>
        </p:txBody>
      </p:sp>
      <p:sp>
        <p:nvSpPr>
          <p:cNvPr id="28" name="矩形 27"/>
          <p:cNvSpPr>
            <a:spLocks noChangeArrowheads="1"/>
          </p:cNvSpPr>
          <p:nvPr/>
        </p:nvSpPr>
        <p:spPr bwMode="auto">
          <a:xfrm>
            <a:off x="857250" y="2205038"/>
            <a:ext cx="6450013" cy="842962"/>
          </a:xfrm>
          <a:prstGeom prst="rect">
            <a:avLst/>
          </a:prstGeom>
          <a:noFill/>
          <a:ln w="25400" algn="ctr">
            <a:solidFill>
              <a:srgbClr val="FF0000"/>
            </a:solidFill>
            <a:round/>
            <a:headEnd/>
            <a:tailEnd/>
          </a:ln>
        </p:spPr>
        <p:txBody>
          <a:bodyPr/>
          <a:lstStyle/>
          <a:p>
            <a:pPr>
              <a:defRPr/>
            </a:pPr>
            <a:endParaRPr lang="zh-CN" altLang="en-US">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957"/>
                                        </p:tgtEl>
                                        <p:attrNameLst>
                                          <p:attrName>style.visibility</p:attrName>
                                        </p:attrNameLst>
                                      </p:cBhvr>
                                      <p:to>
                                        <p:strVal val="visible"/>
                                      </p:to>
                                    </p:set>
                                    <p:animEffect transition="in" filter="blinds(horizontal)">
                                      <p:cBhvr>
                                        <p:cTn id="7" dur="500"/>
                                        <p:tgtEl>
                                          <p:spTgt spid="829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2976"/>
                                        </p:tgtEl>
                                        <p:attrNameLst>
                                          <p:attrName>style.visibility</p:attrName>
                                        </p:attrNameLst>
                                      </p:cBhvr>
                                      <p:to>
                                        <p:strVal val="visible"/>
                                      </p:to>
                                    </p:set>
                                    <p:animEffect transition="in" filter="blinds(horizontal)">
                                      <p:cBhvr>
                                        <p:cTn id="18" dur="500"/>
                                        <p:tgtEl>
                                          <p:spTgt spid="82976"/>
                                        </p:tgtEl>
                                      </p:cBhvr>
                                    </p:animEffect>
                                  </p:childTnLst>
                                </p:cTn>
                              </p:par>
                              <p:par>
                                <p:cTn id="19" presetID="3" presetClass="entr" presetSubtype="10" fill="hold" nodeType="withEffect">
                                  <p:stCondLst>
                                    <p:cond delay="0"/>
                                  </p:stCondLst>
                                  <p:childTnLst>
                                    <p:set>
                                      <p:cBhvr>
                                        <p:cTn id="20" dur="1" fill="hold">
                                          <p:stCondLst>
                                            <p:cond delay="0"/>
                                          </p:stCondLst>
                                        </p:cTn>
                                        <p:tgtEl>
                                          <p:spTgt spid="82958"/>
                                        </p:tgtEl>
                                        <p:attrNameLst>
                                          <p:attrName>style.visibility</p:attrName>
                                        </p:attrNameLst>
                                      </p:cBhvr>
                                      <p:to>
                                        <p:strVal val="visible"/>
                                      </p:to>
                                    </p:set>
                                    <p:animEffect transition="in" filter="blinds(horizontal)">
                                      <p:cBhvr>
                                        <p:cTn id="21" dur="500"/>
                                        <p:tgtEl>
                                          <p:spTgt spid="8295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82959"/>
                                        </p:tgtEl>
                                        <p:attrNameLst>
                                          <p:attrName>style.visibility</p:attrName>
                                        </p:attrNameLst>
                                      </p:cBhvr>
                                      <p:to>
                                        <p:strVal val="visible"/>
                                      </p:to>
                                    </p:set>
                                    <p:animEffect transition="in" filter="blinds(horizontal)">
                                      <p:cBhvr>
                                        <p:cTn id="26" dur="500"/>
                                        <p:tgtEl>
                                          <p:spTgt spid="8295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2977"/>
                                        </p:tgtEl>
                                        <p:attrNameLst>
                                          <p:attrName>style.visibility</p:attrName>
                                        </p:attrNameLst>
                                      </p:cBhvr>
                                      <p:to>
                                        <p:strVal val="visible"/>
                                      </p:to>
                                    </p:set>
                                    <p:animEffect transition="in" filter="blinds(horizontal)">
                                      <p:cBhvr>
                                        <p:cTn id="29" dur="500"/>
                                        <p:tgtEl>
                                          <p:spTgt spid="8297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xit" presetSubtype="10" fill="hold" nodeType="clickEffect">
                                  <p:stCondLst>
                                    <p:cond delay="0"/>
                                  </p:stCondLst>
                                  <p:childTnLst>
                                    <p:animEffect transition="out" filter="blinds(horizontal)">
                                      <p:cBhvr>
                                        <p:cTn id="33" dur="500"/>
                                        <p:tgtEl>
                                          <p:spTgt spid="82959"/>
                                        </p:tgtEl>
                                      </p:cBhvr>
                                    </p:animEffect>
                                    <p:set>
                                      <p:cBhvr>
                                        <p:cTn id="34" dur="1" fill="hold">
                                          <p:stCondLst>
                                            <p:cond delay="499"/>
                                          </p:stCondLst>
                                        </p:cTn>
                                        <p:tgtEl>
                                          <p:spTgt spid="82959"/>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82977"/>
                                        </p:tgtEl>
                                      </p:cBhvr>
                                    </p:animEffect>
                                    <p:set>
                                      <p:cBhvr>
                                        <p:cTn id="37" dur="1" fill="hold">
                                          <p:stCondLst>
                                            <p:cond delay="499"/>
                                          </p:stCondLst>
                                        </p:cTn>
                                        <p:tgtEl>
                                          <p:spTgt spid="82977"/>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82960"/>
                                        </p:tgtEl>
                                        <p:attrNameLst>
                                          <p:attrName>style.visibility</p:attrName>
                                        </p:attrNameLst>
                                      </p:cBhvr>
                                      <p:to>
                                        <p:strVal val="visible"/>
                                      </p:to>
                                    </p:set>
                                    <p:animEffect transition="in" filter="blinds(horizontal)">
                                      <p:cBhvr>
                                        <p:cTn id="42" dur="500"/>
                                        <p:tgtEl>
                                          <p:spTgt spid="82960"/>
                                        </p:tgtEl>
                                      </p:cBhvr>
                                    </p:animEffect>
                                  </p:childTnLst>
                                </p:cTn>
                              </p:par>
                              <p:par>
                                <p:cTn id="43" presetID="3" presetClass="entr" presetSubtype="10" fill="hold" nodeType="withEffect">
                                  <p:stCondLst>
                                    <p:cond delay="0"/>
                                  </p:stCondLst>
                                  <p:childTnLst>
                                    <p:set>
                                      <p:cBhvr>
                                        <p:cTn id="44" dur="1" fill="hold">
                                          <p:stCondLst>
                                            <p:cond delay="0"/>
                                          </p:stCondLst>
                                        </p:cTn>
                                        <p:tgtEl>
                                          <p:spTgt spid="82961"/>
                                        </p:tgtEl>
                                        <p:attrNameLst>
                                          <p:attrName>style.visibility</p:attrName>
                                        </p:attrNameLst>
                                      </p:cBhvr>
                                      <p:to>
                                        <p:strVal val="visible"/>
                                      </p:to>
                                    </p:set>
                                    <p:animEffect transition="in" filter="blinds(horizontal)">
                                      <p:cBhvr>
                                        <p:cTn id="45" dur="500"/>
                                        <p:tgtEl>
                                          <p:spTgt spid="82961"/>
                                        </p:tgtEl>
                                      </p:cBhvr>
                                    </p:animEffect>
                                  </p:childTnLst>
                                </p:cTn>
                              </p:par>
                              <p:par>
                                <p:cTn id="46" presetID="3" presetClass="entr" presetSubtype="10" fill="hold" nodeType="withEffect">
                                  <p:stCondLst>
                                    <p:cond delay="0"/>
                                  </p:stCondLst>
                                  <p:childTnLst>
                                    <p:set>
                                      <p:cBhvr>
                                        <p:cTn id="47" dur="1" fill="hold">
                                          <p:stCondLst>
                                            <p:cond delay="0"/>
                                          </p:stCondLst>
                                        </p:cTn>
                                        <p:tgtEl>
                                          <p:spTgt spid="82962"/>
                                        </p:tgtEl>
                                        <p:attrNameLst>
                                          <p:attrName>style.visibility</p:attrName>
                                        </p:attrNameLst>
                                      </p:cBhvr>
                                      <p:to>
                                        <p:strVal val="visible"/>
                                      </p:to>
                                    </p:set>
                                    <p:animEffect transition="in" filter="blinds(horizontal)">
                                      <p:cBhvr>
                                        <p:cTn id="48" dur="500"/>
                                        <p:tgtEl>
                                          <p:spTgt spid="8296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82948"/>
                                        </p:tgtEl>
                                        <p:attrNameLst>
                                          <p:attrName>style.visibility</p:attrName>
                                        </p:attrNameLst>
                                      </p:cBhvr>
                                      <p:to>
                                        <p:strVal val="visible"/>
                                      </p:to>
                                    </p:set>
                                    <p:animEffect transition="in" filter="box(in)">
                                      <p:cBhvr>
                                        <p:cTn id="53" dur="500"/>
                                        <p:tgtEl>
                                          <p:spTgt spid="82948"/>
                                        </p:tgtEl>
                                      </p:cBhvr>
                                    </p:animEffect>
                                  </p:childTnLst>
                                </p:cTn>
                              </p:par>
                              <p:par>
                                <p:cTn id="54" presetID="1" presetClass="entr" presetSubtype="0" fill="hold" nodeType="withEffect">
                                  <p:stCondLst>
                                    <p:cond delay="0"/>
                                  </p:stCondLst>
                                  <p:childTnLst>
                                    <p:set>
                                      <p:cBhvr>
                                        <p:cTn id="55" dur="1" fill="hold">
                                          <p:stCondLst>
                                            <p:cond delay="0"/>
                                          </p:stCondLst>
                                        </p:cTn>
                                        <p:tgtEl>
                                          <p:spTgt spid="8296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2964"/>
                                        </p:tgtEl>
                                        <p:attrNameLst>
                                          <p:attrName>style.visibility</p:attrName>
                                        </p:attrNameLst>
                                      </p:cBhvr>
                                      <p:to>
                                        <p:strVal val="visible"/>
                                      </p:to>
                                    </p:set>
                                  </p:childTnLst>
                                </p:cTn>
                              </p:par>
                              <p:par>
                                <p:cTn id="58" presetID="4" presetClass="entr" presetSubtype="16" fill="hold" nodeType="withEffect">
                                  <p:stCondLst>
                                    <p:cond delay="0"/>
                                  </p:stCondLst>
                                  <p:childTnLst>
                                    <p:set>
                                      <p:cBhvr>
                                        <p:cTn id="59" dur="1" fill="hold">
                                          <p:stCondLst>
                                            <p:cond delay="0"/>
                                          </p:stCondLst>
                                        </p:cTn>
                                        <p:tgtEl>
                                          <p:spTgt spid="82969"/>
                                        </p:tgtEl>
                                        <p:attrNameLst>
                                          <p:attrName>style.visibility</p:attrName>
                                        </p:attrNameLst>
                                      </p:cBhvr>
                                      <p:to>
                                        <p:strVal val="visible"/>
                                      </p:to>
                                    </p:set>
                                    <p:animEffect transition="in" filter="box(in)">
                                      <p:cBhvr>
                                        <p:cTn id="60" dur="500"/>
                                        <p:tgtEl>
                                          <p:spTgt spid="8296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nodeType="clickEffect">
                                  <p:stCondLst>
                                    <p:cond delay="0"/>
                                  </p:stCondLst>
                                  <p:childTnLst>
                                    <p:set>
                                      <p:cBhvr>
                                        <p:cTn id="64" dur="1" fill="hold">
                                          <p:stCondLst>
                                            <p:cond delay="0"/>
                                          </p:stCondLst>
                                        </p:cTn>
                                        <p:tgtEl>
                                          <p:spTgt spid="82950"/>
                                        </p:tgtEl>
                                        <p:attrNameLst>
                                          <p:attrName>style.visibility</p:attrName>
                                        </p:attrNameLst>
                                      </p:cBhvr>
                                      <p:to>
                                        <p:strVal val="visible"/>
                                      </p:to>
                                    </p:set>
                                    <p:animEffect transition="in" filter="box(in)">
                                      <p:cBhvr>
                                        <p:cTn id="65" dur="500"/>
                                        <p:tgtEl>
                                          <p:spTgt spid="8295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0"/>
                                          </p:stCondLst>
                                        </p:cTn>
                                        <p:tgtEl>
                                          <p:spTgt spid="82965"/>
                                        </p:tgtEl>
                                        <p:attrNameLst>
                                          <p:attrName>style.visibility</p:attrName>
                                        </p:attrNameLst>
                                      </p:cBhvr>
                                      <p:to>
                                        <p:strVal val="visible"/>
                                      </p:to>
                                    </p:set>
                                  </p:childTnLst>
                                </p:cTn>
                              </p:par>
                              <p:par>
                                <p:cTn id="70" presetID="3" presetClass="entr" presetSubtype="10" fill="hold" grpId="0" nodeType="withEffect">
                                  <p:stCondLst>
                                    <p:cond delay="0"/>
                                  </p:stCondLst>
                                  <p:childTnLst>
                                    <p:set>
                                      <p:cBhvr>
                                        <p:cTn id="71" dur="1" fill="hold">
                                          <p:stCondLst>
                                            <p:cond delay="0"/>
                                          </p:stCondLst>
                                        </p:cTn>
                                        <p:tgtEl>
                                          <p:spTgt spid="82978"/>
                                        </p:tgtEl>
                                        <p:attrNameLst>
                                          <p:attrName>style.visibility</p:attrName>
                                        </p:attrNameLst>
                                      </p:cBhvr>
                                      <p:to>
                                        <p:strVal val="visible"/>
                                      </p:to>
                                    </p:set>
                                    <p:animEffect transition="in" filter="blinds(horizontal)">
                                      <p:cBhvr>
                                        <p:cTn id="72" dur="500"/>
                                        <p:tgtEl>
                                          <p:spTgt spid="8297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82949"/>
                                        </p:tgtEl>
                                        <p:attrNameLst>
                                          <p:attrName>style.visibility</p:attrName>
                                        </p:attrNameLst>
                                      </p:cBhvr>
                                      <p:to>
                                        <p:strVal val="visible"/>
                                      </p:to>
                                    </p:set>
                                    <p:animEffect transition="in" filter="box(in)">
                                      <p:cBhvr>
                                        <p:cTn id="77" dur="500"/>
                                        <p:tgtEl>
                                          <p:spTgt spid="82949"/>
                                        </p:tgtEl>
                                      </p:cBhvr>
                                    </p:animEffect>
                                  </p:childTnLst>
                                </p:cTn>
                              </p:par>
                              <p:par>
                                <p:cTn id="78" presetID="1" presetClass="entr" presetSubtype="0" fill="hold" nodeType="withEffect">
                                  <p:stCondLst>
                                    <p:cond delay="0"/>
                                  </p:stCondLst>
                                  <p:childTnLst>
                                    <p:set>
                                      <p:cBhvr>
                                        <p:cTn id="79" dur="1" fill="hold">
                                          <p:stCondLst>
                                            <p:cond delay="0"/>
                                          </p:stCondLst>
                                        </p:cTn>
                                        <p:tgtEl>
                                          <p:spTgt spid="82966"/>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82967"/>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82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49" grpId="0"/>
      <p:bldP spid="82976" grpId="0" animBg="1"/>
      <p:bldP spid="82977" grpId="0" animBg="1"/>
      <p:bldP spid="82977" grpId="1" animBg="1"/>
      <p:bldP spid="82978" grpId="0" animBg="1"/>
      <p:bldP spid="27" grpId="0"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3"/>
          <p:cNvPicPr>
            <a:picLocks noChangeAspect="1" noChangeArrowheads="1"/>
          </p:cNvPicPr>
          <p:nvPr/>
        </p:nvPicPr>
        <p:blipFill>
          <a:blip r:embed="rId3" cstate="print"/>
          <a:srcRect/>
          <a:stretch>
            <a:fillRect/>
          </a:stretch>
        </p:blipFill>
        <p:spPr bwMode="auto">
          <a:xfrm>
            <a:off x="5845175" y="3500438"/>
            <a:ext cx="3298825" cy="2679700"/>
          </a:xfrm>
          <a:prstGeom prst="rect">
            <a:avLst/>
          </a:prstGeom>
          <a:noFill/>
          <a:ln w="28575" algn="ctr">
            <a:noFill/>
            <a:miter lim="800000"/>
            <a:headEnd/>
            <a:tailEnd/>
          </a:ln>
        </p:spPr>
      </p:pic>
      <p:sp>
        <p:nvSpPr>
          <p:cNvPr id="19471" name="Rectangle 4"/>
          <p:cNvSpPr>
            <a:spLocks noChangeArrowheads="1"/>
          </p:cNvSpPr>
          <p:nvPr/>
        </p:nvSpPr>
        <p:spPr bwMode="auto">
          <a:xfrm>
            <a:off x="287338" y="1665288"/>
            <a:ext cx="4284662" cy="465137"/>
          </a:xfrm>
          <a:prstGeom prst="rect">
            <a:avLst/>
          </a:prstGeom>
          <a:noFill/>
          <a:ln w="9525">
            <a:noFill/>
            <a:miter lim="800000"/>
            <a:headEnd/>
            <a:tailEnd/>
          </a:ln>
        </p:spPr>
        <p:txBody>
          <a:bodyPr anchor="ctr">
            <a:spAutoFit/>
          </a:bodyPr>
          <a:lstStyle/>
          <a:p>
            <a:pPr eaLnBrk="1" hangingPunct="1">
              <a:lnSpc>
                <a:spcPct val="135000"/>
              </a:lnSpc>
            </a:pPr>
            <a:r>
              <a:rPr lang="zh-CN" altLang="en-US" b="1">
                <a:solidFill>
                  <a:schemeClr val="tx2"/>
                </a:solidFill>
                <a:latin typeface="华文楷体" pitchFamily="2" charset="-122"/>
                <a:ea typeface="华文楷体" pitchFamily="2" charset="-122"/>
              </a:rPr>
              <a:t>例</a:t>
            </a:r>
            <a:r>
              <a:rPr lang="en-US" altLang="zh-CN" b="1">
                <a:solidFill>
                  <a:schemeClr val="tx2"/>
                </a:solidFill>
                <a:latin typeface="华文楷体" pitchFamily="2" charset="-122"/>
                <a:ea typeface="华文楷体" pitchFamily="2" charset="-122"/>
              </a:rPr>
              <a:t>2-2  </a:t>
            </a:r>
            <a:r>
              <a:rPr lang="zh-CN" altLang="en-US" b="1">
                <a:solidFill>
                  <a:schemeClr val="tx2"/>
                </a:solidFill>
                <a:latin typeface="华文楷体" pitchFamily="2" charset="-122"/>
                <a:ea typeface="华文楷体" pitchFamily="2" charset="-122"/>
              </a:rPr>
              <a:t>在例</a:t>
            </a:r>
            <a:r>
              <a:rPr lang="en-US" altLang="zh-CN" b="1">
                <a:solidFill>
                  <a:schemeClr val="tx2"/>
                </a:solidFill>
                <a:latin typeface="华文楷体" pitchFamily="2" charset="-122"/>
                <a:ea typeface="华文楷体" pitchFamily="2" charset="-122"/>
              </a:rPr>
              <a:t>2-1</a:t>
            </a:r>
            <a:r>
              <a:rPr lang="zh-CN" altLang="en-US" b="1">
                <a:solidFill>
                  <a:schemeClr val="tx2"/>
                </a:solidFill>
                <a:latin typeface="华文楷体" pitchFamily="2" charset="-122"/>
                <a:ea typeface="华文楷体" pitchFamily="2" charset="-122"/>
              </a:rPr>
              <a:t>流场中，已知：</a:t>
            </a:r>
          </a:p>
        </p:txBody>
      </p:sp>
      <p:sp>
        <p:nvSpPr>
          <p:cNvPr id="19472" name="Rectangle 5"/>
          <p:cNvSpPr>
            <a:spLocks noChangeArrowheads="1"/>
          </p:cNvSpPr>
          <p:nvPr/>
        </p:nvSpPr>
        <p:spPr bwMode="auto">
          <a:xfrm>
            <a:off x="5149850" y="1733550"/>
            <a:ext cx="1366838" cy="438150"/>
          </a:xfrm>
          <a:prstGeom prst="rect">
            <a:avLst/>
          </a:prstGeom>
          <a:noFill/>
          <a:ln w="9525">
            <a:noFill/>
            <a:miter lim="800000"/>
            <a:headEnd/>
            <a:tailEnd/>
          </a:ln>
        </p:spPr>
        <p:txBody>
          <a:bodyPr anchor="ctr">
            <a:spAutoFit/>
          </a:bodyPr>
          <a:lstStyle/>
          <a:p>
            <a:pPr eaLnBrk="1" hangingPunct="1">
              <a:lnSpc>
                <a:spcPct val="135000"/>
              </a:lnSpc>
            </a:pPr>
            <a:r>
              <a:rPr lang="zh-CN" altLang="en-US" b="1">
                <a:solidFill>
                  <a:schemeClr val="tx2"/>
                </a:solidFill>
                <a:latin typeface="华文楷体" pitchFamily="2" charset="-122"/>
                <a:ea typeface="华文楷体" pitchFamily="2" charset="-122"/>
              </a:rPr>
              <a:t>求速度位</a:t>
            </a:r>
          </a:p>
        </p:txBody>
      </p:sp>
      <p:sp>
        <p:nvSpPr>
          <p:cNvPr id="83974" name="Rectangle 6"/>
          <p:cNvSpPr>
            <a:spLocks noChangeArrowheads="1"/>
          </p:cNvSpPr>
          <p:nvPr/>
        </p:nvSpPr>
        <p:spPr bwMode="auto">
          <a:xfrm>
            <a:off x="0" y="2913063"/>
            <a:ext cx="3924300" cy="503237"/>
          </a:xfrm>
          <a:prstGeom prst="rect">
            <a:avLst/>
          </a:prstGeom>
          <a:noFill/>
          <a:ln w="9525">
            <a:noFill/>
            <a:miter lim="800000"/>
            <a:headEnd/>
            <a:tailEnd/>
          </a:ln>
        </p:spPr>
        <p:txBody>
          <a:bodyPr anchor="ctr">
            <a:spAutoFit/>
          </a:bodyPr>
          <a:lstStyle/>
          <a:p>
            <a:pPr eaLnBrk="1" hangingPunct="1">
              <a:lnSpc>
                <a:spcPct val="135000"/>
              </a:lnSpc>
            </a:pPr>
            <a:r>
              <a:rPr lang="zh-CN" altLang="en-US" sz="2000" b="1">
                <a:latin typeface="Tahoma" pitchFamily="34" charset="0"/>
              </a:rPr>
              <a:t>由速度位公式知</a:t>
            </a:r>
          </a:p>
        </p:txBody>
      </p:sp>
      <p:sp>
        <p:nvSpPr>
          <p:cNvPr id="83975" name="Rectangle 7"/>
          <p:cNvSpPr>
            <a:spLocks noChangeArrowheads="1"/>
          </p:cNvSpPr>
          <p:nvPr/>
        </p:nvSpPr>
        <p:spPr bwMode="auto">
          <a:xfrm>
            <a:off x="5653088" y="2347913"/>
            <a:ext cx="1295400" cy="503237"/>
          </a:xfrm>
          <a:prstGeom prst="rect">
            <a:avLst/>
          </a:prstGeom>
          <a:noFill/>
          <a:ln w="9525">
            <a:noFill/>
            <a:miter lim="800000"/>
            <a:headEnd/>
            <a:tailEnd/>
          </a:ln>
        </p:spPr>
        <p:txBody>
          <a:bodyPr anchor="ctr">
            <a:spAutoFit/>
          </a:bodyPr>
          <a:lstStyle/>
          <a:p>
            <a:pPr eaLnBrk="1" hangingPunct="1">
              <a:lnSpc>
                <a:spcPct val="135000"/>
              </a:lnSpc>
            </a:pPr>
            <a:r>
              <a:rPr lang="zh-CN" altLang="en-US" sz="2000" b="1">
                <a:latin typeface="Tahoma" pitchFamily="34" charset="0"/>
              </a:rPr>
              <a:t>等位线</a:t>
            </a:r>
          </a:p>
        </p:txBody>
      </p:sp>
      <p:sp>
        <p:nvSpPr>
          <p:cNvPr id="83976" name="Rectangle 8"/>
          <p:cNvSpPr>
            <a:spLocks noChangeArrowheads="1"/>
          </p:cNvSpPr>
          <p:nvPr/>
        </p:nvSpPr>
        <p:spPr bwMode="auto">
          <a:xfrm>
            <a:off x="5651500" y="2925763"/>
            <a:ext cx="1512888" cy="503237"/>
          </a:xfrm>
          <a:prstGeom prst="rect">
            <a:avLst/>
          </a:prstGeom>
          <a:noFill/>
          <a:ln w="9525">
            <a:noFill/>
            <a:miter lim="800000"/>
            <a:headEnd/>
            <a:tailEnd/>
          </a:ln>
        </p:spPr>
        <p:txBody>
          <a:bodyPr anchor="ctr">
            <a:spAutoFit/>
          </a:bodyPr>
          <a:lstStyle/>
          <a:p>
            <a:pPr eaLnBrk="1" hangingPunct="1">
              <a:lnSpc>
                <a:spcPct val="135000"/>
              </a:lnSpc>
            </a:pPr>
            <a:r>
              <a:rPr lang="zh-CN" altLang="en-US" sz="2000" b="1">
                <a:latin typeface="Tahoma" pitchFamily="34" charset="0"/>
              </a:rPr>
              <a:t>等边双曲线</a:t>
            </a:r>
          </a:p>
        </p:txBody>
      </p:sp>
      <p:sp>
        <p:nvSpPr>
          <p:cNvPr id="83977" name="Rectangle 9"/>
          <p:cNvSpPr>
            <a:spLocks noChangeArrowheads="1"/>
          </p:cNvSpPr>
          <p:nvPr/>
        </p:nvSpPr>
        <p:spPr bwMode="auto">
          <a:xfrm>
            <a:off x="2303463" y="2312988"/>
            <a:ext cx="3240087" cy="503237"/>
          </a:xfrm>
          <a:prstGeom prst="rect">
            <a:avLst/>
          </a:prstGeom>
          <a:noFill/>
          <a:ln w="9525">
            <a:noFill/>
            <a:miter lim="800000"/>
            <a:headEnd/>
            <a:tailEnd/>
          </a:ln>
        </p:spPr>
        <p:txBody>
          <a:bodyPr anchor="ctr">
            <a:spAutoFit/>
          </a:bodyPr>
          <a:lstStyle/>
          <a:p>
            <a:pPr eaLnBrk="1" hangingPunct="1">
              <a:lnSpc>
                <a:spcPct val="135000"/>
              </a:lnSpc>
            </a:pPr>
            <a:r>
              <a:rPr lang="zh-CN" altLang="en-US" sz="2000" b="1">
                <a:latin typeface="Tahoma" pitchFamily="34" charset="0"/>
              </a:rPr>
              <a:t>可知流场存在速度位函数</a:t>
            </a:r>
          </a:p>
        </p:txBody>
      </p:sp>
      <p:sp>
        <p:nvSpPr>
          <p:cNvPr id="83978" name="Line 10"/>
          <p:cNvSpPr>
            <a:spLocks noChangeShapeType="1"/>
          </p:cNvSpPr>
          <p:nvPr/>
        </p:nvSpPr>
        <p:spPr bwMode="auto">
          <a:xfrm>
            <a:off x="1763713" y="3705225"/>
            <a:ext cx="1079500" cy="0"/>
          </a:xfrm>
          <a:prstGeom prst="line">
            <a:avLst/>
          </a:prstGeom>
          <a:noFill/>
          <a:ln w="31750">
            <a:solidFill>
              <a:schemeClr val="hlink"/>
            </a:solidFill>
            <a:round/>
            <a:headEnd/>
            <a:tailEnd type="triangle" w="med" len="med"/>
          </a:ln>
          <a:effectLst>
            <a:outerShdw dist="38100" algn="l" rotWithShape="0">
              <a:srgbClr val="000000">
                <a:alpha val="39998"/>
              </a:srgbClr>
            </a:outerShdw>
          </a:effectLst>
        </p:spPr>
        <p:txBody>
          <a:bodyPr>
            <a:spAutoFit/>
          </a:bodyPr>
          <a:lstStyle/>
          <a:p>
            <a:pPr>
              <a:defRPr/>
            </a:pPr>
            <a:endParaRPr lang="zh-CN" altLang="en-US"/>
          </a:p>
        </p:txBody>
      </p:sp>
      <p:sp>
        <p:nvSpPr>
          <p:cNvPr id="83979" name="Text Box 11"/>
          <p:cNvSpPr txBox="1">
            <a:spLocks noChangeArrowheads="1"/>
          </p:cNvSpPr>
          <p:nvPr/>
        </p:nvSpPr>
        <p:spPr bwMode="auto">
          <a:xfrm>
            <a:off x="1979613" y="3417888"/>
            <a:ext cx="720725" cy="366712"/>
          </a:xfrm>
          <a:prstGeom prst="rect">
            <a:avLst/>
          </a:prstGeom>
          <a:noFill/>
          <a:ln w="28575" algn="ctr">
            <a:noFill/>
            <a:miter lim="800000"/>
            <a:headEnd/>
            <a:tailEnd/>
          </a:ln>
        </p:spPr>
        <p:txBody>
          <a:bodyPr>
            <a:spAutoFit/>
          </a:bodyPr>
          <a:lstStyle/>
          <a:p>
            <a:pPr algn="ctr" eaLnBrk="1" hangingPunct="1">
              <a:spcBef>
                <a:spcPct val="50000"/>
              </a:spcBef>
            </a:pPr>
            <a:r>
              <a:rPr lang="zh-CN" altLang="en-US" b="1">
                <a:latin typeface="宋体" pitchFamily="2" charset="-122"/>
              </a:rPr>
              <a:t>积分</a:t>
            </a:r>
          </a:p>
        </p:txBody>
      </p:sp>
      <p:sp>
        <p:nvSpPr>
          <p:cNvPr id="83980" name="Line 12"/>
          <p:cNvSpPr>
            <a:spLocks noChangeShapeType="1"/>
          </p:cNvSpPr>
          <p:nvPr/>
        </p:nvSpPr>
        <p:spPr bwMode="auto">
          <a:xfrm>
            <a:off x="1763713" y="4537075"/>
            <a:ext cx="1079500" cy="0"/>
          </a:xfrm>
          <a:prstGeom prst="line">
            <a:avLst/>
          </a:prstGeom>
          <a:noFill/>
          <a:ln w="31750">
            <a:solidFill>
              <a:schemeClr val="hlink"/>
            </a:solidFill>
            <a:round/>
            <a:headEnd/>
            <a:tailEnd type="triangle" w="med" len="med"/>
          </a:ln>
          <a:effectLst>
            <a:outerShdw dist="38100" algn="l" rotWithShape="0">
              <a:srgbClr val="000000">
                <a:alpha val="39998"/>
              </a:srgbClr>
            </a:outerShdw>
          </a:effectLst>
        </p:spPr>
        <p:txBody>
          <a:bodyPr>
            <a:spAutoFit/>
          </a:bodyPr>
          <a:lstStyle/>
          <a:p>
            <a:pPr>
              <a:defRPr/>
            </a:pPr>
            <a:endParaRPr lang="zh-CN" altLang="en-US"/>
          </a:p>
        </p:txBody>
      </p:sp>
      <p:sp>
        <p:nvSpPr>
          <p:cNvPr id="83981" name="Text Box 13"/>
          <p:cNvSpPr txBox="1">
            <a:spLocks noChangeArrowheads="1"/>
          </p:cNvSpPr>
          <p:nvPr/>
        </p:nvSpPr>
        <p:spPr bwMode="auto">
          <a:xfrm>
            <a:off x="1979613" y="4248150"/>
            <a:ext cx="720725" cy="366713"/>
          </a:xfrm>
          <a:prstGeom prst="rect">
            <a:avLst/>
          </a:prstGeom>
          <a:noFill/>
          <a:ln w="28575" algn="ctr">
            <a:noFill/>
            <a:miter lim="800000"/>
            <a:headEnd/>
            <a:tailEnd/>
          </a:ln>
        </p:spPr>
        <p:txBody>
          <a:bodyPr>
            <a:spAutoFit/>
          </a:bodyPr>
          <a:lstStyle/>
          <a:p>
            <a:pPr algn="ctr" eaLnBrk="1" hangingPunct="1">
              <a:spcBef>
                <a:spcPct val="50000"/>
              </a:spcBef>
            </a:pPr>
            <a:r>
              <a:rPr lang="zh-CN" altLang="en-US" b="1">
                <a:latin typeface="宋体" pitchFamily="2" charset="-122"/>
              </a:rPr>
              <a:t>积分</a:t>
            </a:r>
          </a:p>
        </p:txBody>
      </p:sp>
      <p:sp>
        <p:nvSpPr>
          <p:cNvPr id="83982" name="Line 14"/>
          <p:cNvSpPr>
            <a:spLocks noChangeShapeType="1"/>
          </p:cNvSpPr>
          <p:nvPr/>
        </p:nvSpPr>
        <p:spPr bwMode="auto">
          <a:xfrm>
            <a:off x="2268538" y="5649913"/>
            <a:ext cx="863600" cy="0"/>
          </a:xfrm>
          <a:prstGeom prst="line">
            <a:avLst/>
          </a:prstGeom>
          <a:noFill/>
          <a:ln w="57150">
            <a:solidFill>
              <a:schemeClr val="hlink"/>
            </a:solidFill>
            <a:round/>
            <a:headEnd/>
            <a:tailEnd type="triangle" w="med" len="med"/>
          </a:ln>
          <a:effectLst>
            <a:outerShdw dist="38100" algn="l" rotWithShape="0">
              <a:srgbClr val="000000">
                <a:alpha val="39998"/>
              </a:srgbClr>
            </a:outerShdw>
          </a:effectLst>
        </p:spPr>
        <p:txBody>
          <a:bodyPr>
            <a:spAutoFit/>
          </a:bodyPr>
          <a:lstStyle/>
          <a:p>
            <a:pPr>
              <a:defRPr/>
            </a:pPr>
            <a:endParaRPr lang="zh-CN" altLang="en-US"/>
          </a:p>
        </p:txBody>
      </p:sp>
      <p:graphicFrame>
        <p:nvGraphicFramePr>
          <p:cNvPr id="19458" name="Object 15"/>
          <p:cNvGraphicFramePr>
            <a:graphicFrameLocks noChangeAspect="1"/>
          </p:cNvGraphicFramePr>
          <p:nvPr/>
        </p:nvGraphicFramePr>
        <p:xfrm>
          <a:off x="3240088" y="1758950"/>
          <a:ext cx="835025" cy="409575"/>
        </p:xfrm>
        <a:graphic>
          <a:graphicData uri="http://schemas.openxmlformats.org/presentationml/2006/ole">
            <mc:AlternateContent xmlns:mc="http://schemas.openxmlformats.org/markup-compatibility/2006">
              <mc:Choice xmlns:v="urn:schemas-microsoft-com:vml" Requires="v">
                <p:oleObj spid="_x0000_s19758" r:id="rId4" imgW="469900" imgH="228600" progId="Equation.DSMT4">
                  <p:embed/>
                </p:oleObj>
              </mc:Choice>
              <mc:Fallback>
                <p:oleObj r:id="rId4" imgW="469900" imgH="228600" progId="Equation.DSMT4">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088" y="1758950"/>
                        <a:ext cx="835025" cy="4095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9459" name="Object 16"/>
          <p:cNvGraphicFramePr>
            <a:graphicFrameLocks noChangeAspect="1"/>
          </p:cNvGraphicFramePr>
          <p:nvPr/>
        </p:nvGraphicFramePr>
        <p:xfrm>
          <a:off x="4140200" y="1768475"/>
          <a:ext cx="1047750" cy="436563"/>
        </p:xfrm>
        <a:graphic>
          <a:graphicData uri="http://schemas.openxmlformats.org/presentationml/2006/ole">
            <mc:AlternateContent xmlns:mc="http://schemas.openxmlformats.org/markup-compatibility/2006">
              <mc:Choice xmlns:v="urn:schemas-microsoft-com:vml" Requires="v">
                <p:oleObj spid="_x0000_s19759" r:id="rId6" imgW="571252" imgH="241195" progId="Equation.DSMT4">
                  <p:embed/>
                </p:oleObj>
              </mc:Choice>
              <mc:Fallback>
                <p:oleObj r:id="rId6" imgW="571252" imgH="241195" progId="Equation.DSMT4">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0200" y="1768475"/>
                        <a:ext cx="1047750" cy="43656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9460" name="Object 17"/>
          <p:cNvGraphicFramePr>
            <a:graphicFrameLocks noChangeAspect="1"/>
          </p:cNvGraphicFramePr>
          <p:nvPr/>
        </p:nvGraphicFramePr>
        <p:xfrm>
          <a:off x="6203950" y="1755775"/>
          <a:ext cx="277813" cy="449263"/>
        </p:xfrm>
        <a:graphic>
          <a:graphicData uri="http://schemas.openxmlformats.org/presentationml/2006/ole">
            <mc:AlternateContent xmlns:mc="http://schemas.openxmlformats.org/markup-compatibility/2006">
              <mc:Choice xmlns:v="urn:schemas-microsoft-com:vml" Requires="v">
                <p:oleObj spid="_x0000_s19760" r:id="rId8" imgW="126835" imgH="202936" progId="Equation.DSMT4">
                  <p:embed/>
                </p:oleObj>
              </mc:Choice>
              <mc:Fallback>
                <p:oleObj r:id="rId8" imgW="126835" imgH="202936"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3950" y="1755775"/>
                        <a:ext cx="277813" cy="44926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3986" name="Object 18"/>
          <p:cNvGraphicFramePr>
            <a:graphicFrameLocks noChangeAspect="1"/>
          </p:cNvGraphicFramePr>
          <p:nvPr/>
        </p:nvGraphicFramePr>
        <p:xfrm>
          <a:off x="755650" y="3417888"/>
          <a:ext cx="930275" cy="717550"/>
        </p:xfrm>
        <a:graphic>
          <a:graphicData uri="http://schemas.openxmlformats.org/presentationml/2006/ole">
            <mc:AlternateContent xmlns:mc="http://schemas.openxmlformats.org/markup-compatibility/2006">
              <mc:Choice xmlns:v="urn:schemas-microsoft-com:vml" Requires="v">
                <p:oleObj spid="_x0000_s19761" r:id="rId10" imgW="507780" imgH="393529" progId="Equation.DSMT4">
                  <p:embed/>
                </p:oleObj>
              </mc:Choice>
              <mc:Fallback>
                <p:oleObj r:id="rId10" imgW="507780" imgH="393529" progId="Equation.DSMT4">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650" y="3417888"/>
                        <a:ext cx="930275"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7" name="Object 19"/>
          <p:cNvGraphicFramePr>
            <a:graphicFrameLocks noChangeAspect="1"/>
          </p:cNvGraphicFramePr>
          <p:nvPr/>
        </p:nvGraphicFramePr>
        <p:xfrm>
          <a:off x="755650" y="4211638"/>
          <a:ext cx="935038" cy="749300"/>
        </p:xfrm>
        <a:graphic>
          <a:graphicData uri="http://schemas.openxmlformats.org/presentationml/2006/ole">
            <mc:AlternateContent xmlns:mc="http://schemas.openxmlformats.org/markup-compatibility/2006">
              <mc:Choice xmlns:v="urn:schemas-microsoft-com:vml" Requires="v">
                <p:oleObj spid="_x0000_s19762" r:id="rId12" imgW="520700" imgH="419100" progId="Equation.DSMT4">
                  <p:embed/>
                </p:oleObj>
              </mc:Choice>
              <mc:Fallback>
                <p:oleObj r:id="rId12" imgW="520700" imgH="419100" progId="Equation.DSMT4">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650" y="4211638"/>
                        <a:ext cx="935038"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8" name="Object 20"/>
          <p:cNvGraphicFramePr>
            <a:graphicFrameLocks noChangeAspect="1"/>
          </p:cNvGraphicFramePr>
          <p:nvPr/>
        </p:nvGraphicFramePr>
        <p:xfrm>
          <a:off x="2916238" y="3273425"/>
          <a:ext cx="2144712" cy="784225"/>
        </p:xfrm>
        <a:graphic>
          <a:graphicData uri="http://schemas.openxmlformats.org/presentationml/2006/ole">
            <mc:AlternateContent xmlns:mc="http://schemas.openxmlformats.org/markup-compatibility/2006">
              <mc:Choice xmlns:v="urn:schemas-microsoft-com:vml" Requires="v">
                <p:oleObj spid="_x0000_s19763" r:id="rId14" imgW="1066337" imgH="393529" progId="Equation.DSMT4">
                  <p:embed/>
                </p:oleObj>
              </mc:Choice>
              <mc:Fallback>
                <p:oleObj r:id="rId14" imgW="1066337" imgH="393529" progId="Equation.DSMT4">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6238" y="3273425"/>
                        <a:ext cx="2144712"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9" name="Object 21"/>
          <p:cNvGraphicFramePr>
            <a:graphicFrameLocks noChangeAspect="1"/>
          </p:cNvGraphicFramePr>
          <p:nvPr/>
        </p:nvGraphicFramePr>
        <p:xfrm>
          <a:off x="2987675" y="4138613"/>
          <a:ext cx="2260600" cy="749300"/>
        </p:xfrm>
        <a:graphic>
          <a:graphicData uri="http://schemas.openxmlformats.org/presentationml/2006/ole">
            <mc:AlternateContent xmlns:mc="http://schemas.openxmlformats.org/markup-compatibility/2006">
              <mc:Choice xmlns:v="urn:schemas-microsoft-com:vml" Requires="v">
                <p:oleObj spid="_x0000_s19764" r:id="rId16" imgW="1180588" imgH="393529" progId="Equation.DSMT4">
                  <p:embed/>
                </p:oleObj>
              </mc:Choice>
              <mc:Fallback>
                <p:oleObj r:id="rId16" imgW="1180588" imgH="393529" progId="Equation.DSMT4">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7675" y="4138613"/>
                        <a:ext cx="22606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92" name="Object 24"/>
          <p:cNvGraphicFramePr>
            <a:graphicFrameLocks noChangeAspect="1"/>
          </p:cNvGraphicFramePr>
          <p:nvPr/>
        </p:nvGraphicFramePr>
        <p:xfrm>
          <a:off x="3276600" y="5253038"/>
          <a:ext cx="2047875" cy="784225"/>
        </p:xfrm>
        <a:graphic>
          <a:graphicData uri="http://schemas.openxmlformats.org/presentationml/2006/ole">
            <mc:AlternateContent xmlns:mc="http://schemas.openxmlformats.org/markup-compatibility/2006">
              <mc:Choice xmlns:v="urn:schemas-microsoft-com:vml" Requires="v">
                <p:oleObj spid="_x0000_s19765" r:id="rId18" imgW="1016000" imgH="393700" progId="Equation.DSMT4">
                  <p:embed/>
                </p:oleObj>
              </mc:Choice>
              <mc:Fallback>
                <p:oleObj r:id="rId18" imgW="1016000" imgH="393700" progId="Equation.DSMT4">
                  <p:embed/>
                  <p:pic>
                    <p:nvPicPr>
                      <p:cNvPr id="0"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76600" y="5253038"/>
                        <a:ext cx="2047875"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93" name="Object 25"/>
          <p:cNvGraphicFramePr>
            <a:graphicFrameLocks noChangeAspect="1"/>
          </p:cNvGraphicFramePr>
          <p:nvPr/>
        </p:nvGraphicFramePr>
        <p:xfrm>
          <a:off x="755650" y="2230438"/>
          <a:ext cx="1439863" cy="776287"/>
        </p:xfrm>
        <a:graphic>
          <a:graphicData uri="http://schemas.openxmlformats.org/presentationml/2006/ole">
            <mc:AlternateContent xmlns:mc="http://schemas.openxmlformats.org/markup-compatibility/2006">
              <mc:Choice xmlns:v="urn:schemas-microsoft-com:vml" Requires="v">
                <p:oleObj spid="_x0000_s19766" name="Equation" r:id="rId20" imgW="825142" imgH="444307" progId="Equation.DSMT4">
                  <p:embed/>
                </p:oleObj>
              </mc:Choice>
              <mc:Fallback>
                <p:oleObj name="Equation" r:id="rId20" imgW="825142" imgH="444307" progId="Equation.DSMT4">
                  <p:embed/>
                  <p:pic>
                    <p:nvPicPr>
                      <p:cNvPr id="0"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5650" y="2230438"/>
                        <a:ext cx="1439863" cy="776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5" name="灯片编号占位符 30"/>
          <p:cNvSpPr>
            <a:spLocks noGrp="1"/>
          </p:cNvSpPr>
          <p:nvPr>
            <p:ph type="sldNum" sz="quarter" idx="10"/>
          </p:nvPr>
        </p:nvSpPr>
        <p:spPr bwMode="auto">
          <a:ln>
            <a:miter lim="800000"/>
            <a:headEnd/>
            <a:tailEnd/>
          </a:ln>
        </p:spPr>
        <p:txBody>
          <a:bodyPr/>
          <a:lstStyle/>
          <a:p>
            <a:pPr>
              <a:defRPr/>
            </a:pPr>
            <a:fld id="{7C4C18E6-89C4-4BE2-B333-EDCE07FDDEDB}" type="slidenum">
              <a:rPr lang="en-US" altLang="zh-CN"/>
              <a:pPr>
                <a:defRPr/>
              </a:pPr>
              <a:t>33</a:t>
            </a:fld>
            <a:endParaRPr lang="en-US" altLang="zh-CN"/>
          </a:p>
        </p:txBody>
      </p:sp>
      <p:graphicFrame>
        <p:nvGraphicFramePr>
          <p:cNvPr id="83994" name="Object 26"/>
          <p:cNvGraphicFramePr>
            <a:graphicFrameLocks noGrp="1" noChangeAspect="1"/>
          </p:cNvGraphicFramePr>
          <p:nvPr>
            <p:ph idx="4294967295"/>
          </p:nvPr>
        </p:nvGraphicFramePr>
        <p:xfrm>
          <a:off x="7366000" y="2384425"/>
          <a:ext cx="1778000" cy="420688"/>
        </p:xfrm>
        <a:graphic>
          <a:graphicData uri="http://schemas.openxmlformats.org/presentationml/2006/ole">
            <mc:AlternateContent xmlns:mc="http://schemas.openxmlformats.org/markup-compatibility/2006">
              <mc:Choice xmlns:v="urn:schemas-microsoft-com:vml" Requires="v">
                <p:oleObj spid="_x0000_s19767" name="Equation" r:id="rId22" imgW="965200" imgH="228600" progId="Equation.DSMT4">
                  <p:embed/>
                </p:oleObj>
              </mc:Choice>
              <mc:Fallback>
                <p:oleObj name="Equation" r:id="rId22" imgW="965200" imgH="228600" progId="Equation.DSMT4">
                  <p:embed/>
                  <p:pic>
                    <p:nvPicPr>
                      <p:cNvPr id="0" name="Object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66000" y="2384425"/>
                        <a:ext cx="1778000"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3"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9" name="Rectangle 4"/>
          <p:cNvSpPr>
            <a:spLocks noChangeArrowheads="1"/>
          </p:cNvSpPr>
          <p:nvPr/>
        </p:nvSpPr>
        <p:spPr bwMode="auto">
          <a:xfrm>
            <a:off x="468313" y="936625"/>
            <a:ext cx="2879725"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旋度和速度位</a:t>
            </a:r>
          </a:p>
        </p:txBody>
      </p:sp>
      <p:sp>
        <p:nvSpPr>
          <p:cNvPr id="83999" name="Text Box 31"/>
          <p:cNvSpPr txBox="1">
            <a:spLocks noChangeArrowheads="1"/>
          </p:cNvSpPr>
          <p:nvPr/>
        </p:nvSpPr>
        <p:spPr bwMode="auto">
          <a:xfrm>
            <a:off x="7164388" y="2997200"/>
            <a:ext cx="1476375" cy="396875"/>
          </a:xfrm>
          <a:prstGeom prst="rect">
            <a:avLst/>
          </a:prstGeom>
          <a:noFill/>
          <a:ln w="9525">
            <a:noFill/>
            <a:miter lim="800000"/>
            <a:headEnd/>
            <a:tailEnd/>
          </a:ln>
        </p:spPr>
        <p:txBody>
          <a:bodyPr>
            <a:spAutoFit/>
          </a:bodyPr>
          <a:lstStyle/>
          <a:p>
            <a:pPr algn="ctr" eaLnBrk="1" hangingPunct="1">
              <a:spcBef>
                <a:spcPct val="50000"/>
              </a:spcBef>
            </a:pPr>
            <a:r>
              <a:rPr lang="zh-CN" altLang="en-US" sz="2000" b="1"/>
              <a:t>直角流动</a:t>
            </a:r>
          </a:p>
        </p:txBody>
      </p:sp>
      <p:graphicFrame>
        <p:nvGraphicFramePr>
          <p:cNvPr id="84000" name="Object 32"/>
          <p:cNvGraphicFramePr>
            <a:graphicFrameLocks noChangeAspect="1"/>
          </p:cNvGraphicFramePr>
          <p:nvPr/>
        </p:nvGraphicFramePr>
        <p:xfrm>
          <a:off x="684213" y="5013325"/>
          <a:ext cx="1439862" cy="596900"/>
        </p:xfrm>
        <a:graphic>
          <a:graphicData uri="http://schemas.openxmlformats.org/presentationml/2006/ole">
            <mc:AlternateContent xmlns:mc="http://schemas.openxmlformats.org/markup-compatibility/2006">
              <mc:Choice xmlns:v="urn:schemas-microsoft-com:vml" Requires="v">
                <p:oleObj spid="_x0000_s19768" r:id="rId24" imgW="939392" imgH="393529" progId="Equation.DSMT4">
                  <p:embed/>
                </p:oleObj>
              </mc:Choice>
              <mc:Fallback>
                <p:oleObj r:id="rId24" imgW="939392" imgH="393529" progId="Equation.DSMT4">
                  <p:embed/>
                  <p:pic>
                    <p:nvPicPr>
                      <p:cNvPr id="0" name="Object 3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4213" y="5013325"/>
                        <a:ext cx="1439862"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001" name="Object 33"/>
          <p:cNvGraphicFramePr>
            <a:graphicFrameLocks noChangeAspect="1"/>
          </p:cNvGraphicFramePr>
          <p:nvPr/>
        </p:nvGraphicFramePr>
        <p:xfrm>
          <a:off x="720725" y="5649913"/>
          <a:ext cx="1366838" cy="638175"/>
        </p:xfrm>
        <a:graphic>
          <a:graphicData uri="http://schemas.openxmlformats.org/presentationml/2006/ole">
            <mc:AlternateContent xmlns:mc="http://schemas.openxmlformats.org/markup-compatibility/2006">
              <mc:Choice xmlns:v="urn:schemas-microsoft-com:vml" Requires="v">
                <p:oleObj spid="_x0000_s19769" r:id="rId26" imgW="837836" imgH="393529" progId="Equation.DSMT4">
                  <p:embed/>
                </p:oleObj>
              </mc:Choice>
              <mc:Fallback>
                <p:oleObj r:id="rId26" imgW="837836" imgH="393529" progId="Equation.DSMT4">
                  <p:embed/>
                  <p:pic>
                    <p:nvPicPr>
                      <p:cNvPr id="0" name="Object 3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0725" y="5649913"/>
                        <a:ext cx="1366838"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矩形 29"/>
          <p:cNvSpPr>
            <a:spLocks noChangeArrowheads="1"/>
          </p:cNvSpPr>
          <p:nvPr/>
        </p:nvSpPr>
        <p:spPr bwMode="auto">
          <a:xfrm>
            <a:off x="106363" y="2384425"/>
            <a:ext cx="649287" cy="369888"/>
          </a:xfrm>
          <a:prstGeom prst="rect">
            <a:avLst/>
          </a:prstGeom>
          <a:noFill/>
          <a:ln w="9525">
            <a:noFill/>
            <a:miter lim="800000"/>
            <a:headEnd/>
            <a:tailEnd/>
          </a:ln>
        </p:spPr>
        <p:txBody>
          <a:bodyPr wrap="none">
            <a:spAutoFit/>
          </a:bodyPr>
          <a:lstStyle/>
          <a:p>
            <a:r>
              <a:rPr lang="zh-CN" altLang="en-US" b="1">
                <a:solidFill>
                  <a:srgbClr val="C00000"/>
                </a:solidFill>
                <a:cs typeface="Times New Roman" pitchFamily="18" charset="0"/>
              </a:rPr>
              <a:t>解：</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83993"/>
                                        </p:tgtEl>
                                        <p:attrNameLst>
                                          <p:attrName>style.visibility</p:attrName>
                                        </p:attrNameLst>
                                      </p:cBhvr>
                                      <p:to>
                                        <p:strVal val="visible"/>
                                      </p:to>
                                    </p:set>
                                    <p:animEffect transition="in" filter="blinds(horizontal)">
                                      <p:cBhvr>
                                        <p:cTn id="11" dur="500"/>
                                        <p:tgtEl>
                                          <p:spTgt spid="8399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3977"/>
                                        </p:tgtEl>
                                        <p:attrNameLst>
                                          <p:attrName>style.visibility</p:attrName>
                                        </p:attrNameLst>
                                      </p:cBhvr>
                                      <p:to>
                                        <p:strVal val="visible"/>
                                      </p:to>
                                    </p:set>
                                    <p:animEffect transition="in" filter="blinds(horizontal)">
                                      <p:cBhvr>
                                        <p:cTn id="16" dur="500"/>
                                        <p:tgtEl>
                                          <p:spTgt spid="8397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3974"/>
                                        </p:tgtEl>
                                        <p:attrNameLst>
                                          <p:attrName>style.visibility</p:attrName>
                                        </p:attrNameLst>
                                      </p:cBhvr>
                                      <p:to>
                                        <p:strVal val="visible"/>
                                      </p:to>
                                    </p:set>
                                    <p:animEffect transition="in" filter="blinds(horizontal)">
                                      <p:cBhvr>
                                        <p:cTn id="21" dur="500"/>
                                        <p:tgtEl>
                                          <p:spTgt spid="8397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83986"/>
                                        </p:tgtEl>
                                        <p:attrNameLst>
                                          <p:attrName>style.visibility</p:attrName>
                                        </p:attrNameLst>
                                      </p:cBhvr>
                                      <p:to>
                                        <p:strVal val="visible"/>
                                      </p:to>
                                    </p:set>
                                    <p:animEffect transition="in" filter="blinds(horizontal)">
                                      <p:cBhvr>
                                        <p:cTn id="26" dur="500"/>
                                        <p:tgtEl>
                                          <p:spTgt spid="8398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3979"/>
                                        </p:tgtEl>
                                        <p:attrNameLst>
                                          <p:attrName>style.visibility</p:attrName>
                                        </p:attrNameLst>
                                      </p:cBhvr>
                                      <p:to>
                                        <p:strVal val="visible"/>
                                      </p:to>
                                    </p:set>
                                    <p:animEffect transition="in" filter="blinds(horizontal)">
                                      <p:cBhvr>
                                        <p:cTn id="31" dur="500"/>
                                        <p:tgtEl>
                                          <p:spTgt spid="83979"/>
                                        </p:tgtEl>
                                      </p:cBhvr>
                                    </p:animEffect>
                                  </p:childTnLst>
                                </p:cTn>
                              </p:par>
                              <p:par>
                                <p:cTn id="32" presetID="3" presetClass="entr" presetSubtype="10" fill="hold" nodeType="withEffect">
                                  <p:stCondLst>
                                    <p:cond delay="0"/>
                                  </p:stCondLst>
                                  <p:childTnLst>
                                    <p:set>
                                      <p:cBhvr>
                                        <p:cTn id="33" dur="1" fill="hold">
                                          <p:stCondLst>
                                            <p:cond delay="0"/>
                                          </p:stCondLst>
                                        </p:cTn>
                                        <p:tgtEl>
                                          <p:spTgt spid="83978"/>
                                        </p:tgtEl>
                                        <p:attrNameLst>
                                          <p:attrName>style.visibility</p:attrName>
                                        </p:attrNameLst>
                                      </p:cBhvr>
                                      <p:to>
                                        <p:strVal val="visible"/>
                                      </p:to>
                                    </p:set>
                                    <p:animEffect transition="in" filter="blinds(horizontal)">
                                      <p:cBhvr>
                                        <p:cTn id="34" dur="500"/>
                                        <p:tgtEl>
                                          <p:spTgt spid="8397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83988"/>
                                        </p:tgtEl>
                                        <p:attrNameLst>
                                          <p:attrName>style.visibility</p:attrName>
                                        </p:attrNameLst>
                                      </p:cBhvr>
                                      <p:to>
                                        <p:strVal val="visible"/>
                                      </p:to>
                                    </p:set>
                                    <p:animEffect transition="in" filter="blinds(horizontal)">
                                      <p:cBhvr>
                                        <p:cTn id="39" dur="500"/>
                                        <p:tgtEl>
                                          <p:spTgt spid="8398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83987"/>
                                        </p:tgtEl>
                                        <p:attrNameLst>
                                          <p:attrName>style.visibility</p:attrName>
                                        </p:attrNameLst>
                                      </p:cBhvr>
                                      <p:to>
                                        <p:strVal val="visible"/>
                                      </p:to>
                                    </p:set>
                                    <p:animEffect transition="in" filter="blinds(horizontal)">
                                      <p:cBhvr>
                                        <p:cTn id="44" dur="500"/>
                                        <p:tgtEl>
                                          <p:spTgt spid="8398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83981"/>
                                        </p:tgtEl>
                                        <p:attrNameLst>
                                          <p:attrName>style.visibility</p:attrName>
                                        </p:attrNameLst>
                                      </p:cBhvr>
                                      <p:to>
                                        <p:strVal val="visible"/>
                                      </p:to>
                                    </p:set>
                                    <p:animEffect transition="in" filter="blinds(horizontal)">
                                      <p:cBhvr>
                                        <p:cTn id="49" dur="500"/>
                                        <p:tgtEl>
                                          <p:spTgt spid="83981"/>
                                        </p:tgtEl>
                                      </p:cBhvr>
                                    </p:animEffect>
                                  </p:childTnLst>
                                </p:cTn>
                              </p:par>
                              <p:par>
                                <p:cTn id="50" presetID="3" presetClass="entr" presetSubtype="10" fill="hold" nodeType="withEffect">
                                  <p:stCondLst>
                                    <p:cond delay="0"/>
                                  </p:stCondLst>
                                  <p:childTnLst>
                                    <p:set>
                                      <p:cBhvr>
                                        <p:cTn id="51" dur="1" fill="hold">
                                          <p:stCondLst>
                                            <p:cond delay="0"/>
                                          </p:stCondLst>
                                        </p:cTn>
                                        <p:tgtEl>
                                          <p:spTgt spid="83980"/>
                                        </p:tgtEl>
                                        <p:attrNameLst>
                                          <p:attrName>style.visibility</p:attrName>
                                        </p:attrNameLst>
                                      </p:cBhvr>
                                      <p:to>
                                        <p:strVal val="visible"/>
                                      </p:to>
                                    </p:set>
                                    <p:animEffect transition="in" filter="blinds(horizontal)">
                                      <p:cBhvr>
                                        <p:cTn id="52" dur="500"/>
                                        <p:tgtEl>
                                          <p:spTgt spid="8398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83989"/>
                                        </p:tgtEl>
                                        <p:attrNameLst>
                                          <p:attrName>style.visibility</p:attrName>
                                        </p:attrNameLst>
                                      </p:cBhvr>
                                      <p:to>
                                        <p:strVal val="visible"/>
                                      </p:to>
                                    </p:set>
                                    <p:animEffect transition="in" filter="blinds(horizontal)">
                                      <p:cBhvr>
                                        <p:cTn id="57" dur="500"/>
                                        <p:tgtEl>
                                          <p:spTgt spid="8398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84000"/>
                                        </p:tgtEl>
                                        <p:attrNameLst>
                                          <p:attrName>style.visibility</p:attrName>
                                        </p:attrNameLst>
                                      </p:cBhvr>
                                      <p:to>
                                        <p:strVal val="visible"/>
                                      </p:to>
                                    </p:set>
                                    <p:animEffect transition="in" filter="blinds(horizontal)">
                                      <p:cBhvr>
                                        <p:cTn id="62" dur="500"/>
                                        <p:tgtEl>
                                          <p:spTgt spid="84000"/>
                                        </p:tgtEl>
                                      </p:cBhvr>
                                    </p:animEffect>
                                  </p:childTnLst>
                                </p:cTn>
                              </p:par>
                              <p:par>
                                <p:cTn id="63" presetID="3" presetClass="entr" presetSubtype="10" fill="hold" nodeType="withEffect">
                                  <p:stCondLst>
                                    <p:cond delay="0"/>
                                  </p:stCondLst>
                                  <p:childTnLst>
                                    <p:set>
                                      <p:cBhvr>
                                        <p:cTn id="64" dur="1" fill="hold">
                                          <p:stCondLst>
                                            <p:cond delay="0"/>
                                          </p:stCondLst>
                                        </p:cTn>
                                        <p:tgtEl>
                                          <p:spTgt spid="84001"/>
                                        </p:tgtEl>
                                        <p:attrNameLst>
                                          <p:attrName>style.visibility</p:attrName>
                                        </p:attrNameLst>
                                      </p:cBhvr>
                                      <p:to>
                                        <p:strVal val="visible"/>
                                      </p:to>
                                    </p:set>
                                    <p:animEffect transition="in" filter="blinds(horizontal)">
                                      <p:cBhvr>
                                        <p:cTn id="65" dur="500"/>
                                        <p:tgtEl>
                                          <p:spTgt spid="8400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nodeType="clickEffect">
                                  <p:stCondLst>
                                    <p:cond delay="0"/>
                                  </p:stCondLst>
                                  <p:childTnLst>
                                    <p:set>
                                      <p:cBhvr>
                                        <p:cTn id="69" dur="1" fill="hold">
                                          <p:stCondLst>
                                            <p:cond delay="0"/>
                                          </p:stCondLst>
                                        </p:cTn>
                                        <p:tgtEl>
                                          <p:spTgt spid="83982"/>
                                        </p:tgtEl>
                                        <p:attrNameLst>
                                          <p:attrName>style.visibility</p:attrName>
                                        </p:attrNameLst>
                                      </p:cBhvr>
                                      <p:to>
                                        <p:strVal val="visible"/>
                                      </p:to>
                                    </p:set>
                                    <p:animEffect transition="in" filter="blinds(horizontal)">
                                      <p:cBhvr>
                                        <p:cTn id="70" dur="500"/>
                                        <p:tgtEl>
                                          <p:spTgt spid="83982"/>
                                        </p:tgtEl>
                                      </p:cBhvr>
                                    </p:animEffect>
                                  </p:childTnLst>
                                </p:cTn>
                              </p:par>
                              <p:par>
                                <p:cTn id="71" presetID="3" presetClass="entr" presetSubtype="10" fill="hold" nodeType="withEffect">
                                  <p:stCondLst>
                                    <p:cond delay="0"/>
                                  </p:stCondLst>
                                  <p:childTnLst>
                                    <p:set>
                                      <p:cBhvr>
                                        <p:cTn id="72" dur="1" fill="hold">
                                          <p:stCondLst>
                                            <p:cond delay="0"/>
                                          </p:stCondLst>
                                        </p:cTn>
                                        <p:tgtEl>
                                          <p:spTgt spid="83992"/>
                                        </p:tgtEl>
                                        <p:attrNameLst>
                                          <p:attrName>style.visibility</p:attrName>
                                        </p:attrNameLst>
                                      </p:cBhvr>
                                      <p:to>
                                        <p:strVal val="visible"/>
                                      </p:to>
                                    </p:set>
                                    <p:animEffect transition="in" filter="blinds(horizontal)">
                                      <p:cBhvr>
                                        <p:cTn id="73" dur="500"/>
                                        <p:tgtEl>
                                          <p:spTgt spid="8399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83975"/>
                                        </p:tgtEl>
                                        <p:attrNameLst>
                                          <p:attrName>style.visibility</p:attrName>
                                        </p:attrNameLst>
                                      </p:cBhvr>
                                      <p:to>
                                        <p:strVal val="visible"/>
                                      </p:to>
                                    </p:set>
                                    <p:animEffect transition="in" filter="blinds(horizontal)">
                                      <p:cBhvr>
                                        <p:cTn id="78" dur="500"/>
                                        <p:tgtEl>
                                          <p:spTgt spid="83975"/>
                                        </p:tgtEl>
                                      </p:cBhvr>
                                    </p:animEffect>
                                  </p:childTnLst>
                                </p:cTn>
                              </p:par>
                              <p:par>
                                <p:cTn id="79" presetID="3" presetClass="entr" presetSubtype="10" fill="hold" nodeType="withEffect">
                                  <p:stCondLst>
                                    <p:cond delay="0"/>
                                  </p:stCondLst>
                                  <p:childTnLst>
                                    <p:set>
                                      <p:cBhvr>
                                        <p:cTn id="80" dur="1" fill="hold">
                                          <p:stCondLst>
                                            <p:cond delay="0"/>
                                          </p:stCondLst>
                                        </p:cTn>
                                        <p:tgtEl>
                                          <p:spTgt spid="83994"/>
                                        </p:tgtEl>
                                        <p:attrNameLst>
                                          <p:attrName>style.visibility</p:attrName>
                                        </p:attrNameLst>
                                      </p:cBhvr>
                                      <p:to>
                                        <p:strVal val="visible"/>
                                      </p:to>
                                    </p:set>
                                    <p:animEffect transition="in" filter="blinds(horizontal)">
                                      <p:cBhvr>
                                        <p:cTn id="81" dur="500"/>
                                        <p:tgtEl>
                                          <p:spTgt spid="8399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83976"/>
                                        </p:tgtEl>
                                        <p:attrNameLst>
                                          <p:attrName>style.visibility</p:attrName>
                                        </p:attrNameLst>
                                      </p:cBhvr>
                                      <p:to>
                                        <p:strVal val="visible"/>
                                      </p:to>
                                    </p:set>
                                    <p:animEffect transition="in" filter="blinds(horizontal)">
                                      <p:cBhvr>
                                        <p:cTn id="86" dur="500"/>
                                        <p:tgtEl>
                                          <p:spTgt spid="83976"/>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83999"/>
                                        </p:tgtEl>
                                        <p:attrNameLst>
                                          <p:attrName>style.visibility</p:attrName>
                                        </p:attrNameLst>
                                      </p:cBhvr>
                                      <p:to>
                                        <p:strVal val="visible"/>
                                      </p:to>
                                    </p:set>
                                    <p:animEffect transition="in" filter="blinds(horizontal)">
                                      <p:cBhvr>
                                        <p:cTn id="89" dur="500"/>
                                        <p:tgtEl>
                                          <p:spTgt spid="83999"/>
                                        </p:tgtEl>
                                      </p:cBhvr>
                                    </p:animEffect>
                                  </p:childTnLst>
                                </p:cTn>
                              </p:par>
                              <p:par>
                                <p:cTn id="90" presetID="3" presetClass="entr" presetSubtype="10" fill="hold" nodeType="withEffect">
                                  <p:stCondLst>
                                    <p:cond delay="0"/>
                                  </p:stCondLst>
                                  <p:childTnLst>
                                    <p:set>
                                      <p:cBhvr>
                                        <p:cTn id="91" dur="1" fill="hold">
                                          <p:stCondLst>
                                            <p:cond delay="0"/>
                                          </p:stCondLst>
                                        </p:cTn>
                                        <p:tgtEl>
                                          <p:spTgt spid="83971"/>
                                        </p:tgtEl>
                                        <p:attrNameLst>
                                          <p:attrName>style.visibility</p:attrName>
                                        </p:attrNameLst>
                                      </p:cBhvr>
                                      <p:to>
                                        <p:strVal val="visible"/>
                                      </p:to>
                                    </p:set>
                                    <p:animEffect transition="in" filter="blinds(horizontal)">
                                      <p:cBhvr>
                                        <p:cTn id="92" dur="500"/>
                                        <p:tgtEl>
                                          <p:spTgt spid="8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P spid="83975" grpId="0"/>
      <p:bldP spid="83976" grpId="0"/>
      <p:bldP spid="83977" grpId="0"/>
      <p:bldP spid="83979" grpId="0"/>
      <p:bldP spid="83981" grpId="0"/>
      <p:bldP spid="83999"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7" name="Picture 5"/>
          <p:cNvPicPr>
            <a:picLocks noChangeAspect="1" noChangeArrowheads="1"/>
          </p:cNvPicPr>
          <p:nvPr/>
        </p:nvPicPr>
        <p:blipFill>
          <a:blip r:embed="rId3" cstate="print"/>
          <a:srcRect/>
          <a:stretch>
            <a:fillRect/>
          </a:stretch>
        </p:blipFill>
        <p:spPr bwMode="auto">
          <a:xfrm>
            <a:off x="6011863" y="3284538"/>
            <a:ext cx="2927350" cy="2952750"/>
          </a:xfrm>
          <a:prstGeom prst="rect">
            <a:avLst/>
          </a:prstGeom>
          <a:noFill/>
          <a:ln w="28575" algn="ctr">
            <a:noFill/>
            <a:miter lim="800000"/>
            <a:headEnd/>
            <a:tailEnd/>
          </a:ln>
        </p:spPr>
      </p:pic>
      <p:graphicFrame>
        <p:nvGraphicFramePr>
          <p:cNvPr id="20482" name="Object 6"/>
          <p:cNvGraphicFramePr>
            <a:graphicFrameLocks noChangeAspect="1"/>
          </p:cNvGraphicFramePr>
          <p:nvPr/>
        </p:nvGraphicFramePr>
        <p:xfrm>
          <a:off x="1133475" y="1920875"/>
          <a:ext cx="625475" cy="366713"/>
        </p:xfrm>
        <a:graphic>
          <a:graphicData uri="http://schemas.openxmlformats.org/presentationml/2006/ole">
            <mc:AlternateContent xmlns:mc="http://schemas.openxmlformats.org/markup-compatibility/2006">
              <mc:Choice xmlns:v="urn:schemas-microsoft-com:vml" Requires="v">
                <p:oleObj spid="_x0000_s20757" r:id="rId4" imgW="393529" imgH="228501" progId="Equation.DSMT4">
                  <p:embed/>
                </p:oleObj>
              </mc:Choice>
              <mc:Fallback>
                <p:oleObj r:id="rId4" imgW="393529" imgH="228501"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475" y="1920875"/>
                        <a:ext cx="625475" cy="36671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20483" name="Object 7"/>
          <p:cNvGraphicFramePr>
            <a:graphicFrameLocks noChangeAspect="1"/>
          </p:cNvGraphicFramePr>
          <p:nvPr/>
        </p:nvGraphicFramePr>
        <p:xfrm>
          <a:off x="1943100" y="1773238"/>
          <a:ext cx="695325" cy="631825"/>
        </p:xfrm>
        <a:graphic>
          <a:graphicData uri="http://schemas.openxmlformats.org/presentationml/2006/ole">
            <mc:AlternateContent xmlns:mc="http://schemas.openxmlformats.org/markup-compatibility/2006">
              <mc:Choice xmlns:v="urn:schemas-microsoft-com:vml" Requires="v">
                <p:oleObj spid="_x0000_s20758" name="Equation" r:id="rId6" imgW="431613" imgH="393529" progId="Equation.DSMT4">
                  <p:embed/>
                </p:oleObj>
              </mc:Choice>
              <mc:Fallback>
                <p:oleObj name="Equation" r:id="rId6" imgW="431613" imgH="393529"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3100" y="1773238"/>
                        <a:ext cx="695325" cy="6318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20494" name="Text Box 8"/>
          <p:cNvSpPr txBox="1">
            <a:spLocks noChangeArrowheads="1"/>
          </p:cNvSpPr>
          <p:nvPr/>
        </p:nvSpPr>
        <p:spPr bwMode="auto">
          <a:xfrm>
            <a:off x="2638425" y="1916113"/>
            <a:ext cx="4044950" cy="369887"/>
          </a:xfrm>
          <a:prstGeom prst="rect">
            <a:avLst/>
          </a:prstGeom>
          <a:noFill/>
          <a:ln w="9525">
            <a:noFill/>
            <a:miter lim="800000"/>
            <a:headEnd/>
            <a:tailEnd/>
          </a:ln>
        </p:spPr>
        <p:txBody>
          <a:bodyPr wrap="none">
            <a:spAutoFit/>
          </a:bodyPr>
          <a:lstStyle/>
          <a:p>
            <a:pPr eaLnBrk="1" hangingPunct="1"/>
            <a:r>
              <a:rPr lang="zh-CN" altLang="en-US" b="1">
                <a:solidFill>
                  <a:schemeClr val="tx2"/>
                </a:solidFill>
                <a:latin typeface="华文楷体" pitchFamily="2" charset="-122"/>
                <a:ea typeface="华文楷体" pitchFamily="2" charset="-122"/>
              </a:rPr>
              <a:t>。求流动的速度位函数。（</a:t>
            </a:r>
            <a:r>
              <a:rPr lang="en-US" altLang="zh-CN" b="1">
                <a:solidFill>
                  <a:schemeClr val="tx2"/>
                </a:solidFill>
                <a:latin typeface="华文楷体" pitchFamily="2" charset="-122"/>
                <a:ea typeface="华文楷体" pitchFamily="2" charset="-122"/>
              </a:rPr>
              <a:t>k</a:t>
            </a:r>
            <a:r>
              <a:rPr lang="zh-CN" altLang="en-US" b="1">
                <a:solidFill>
                  <a:schemeClr val="tx2"/>
                </a:solidFill>
                <a:latin typeface="华文楷体" pitchFamily="2" charset="-122"/>
                <a:ea typeface="华文楷体" pitchFamily="2" charset="-122"/>
              </a:rPr>
              <a:t>为常数）</a:t>
            </a:r>
            <a:r>
              <a:rPr lang="zh-CN" altLang="en-US">
                <a:solidFill>
                  <a:schemeClr val="tx2"/>
                </a:solidFill>
                <a:latin typeface="华文楷体" pitchFamily="2" charset="-122"/>
                <a:ea typeface="华文楷体" pitchFamily="2" charset="-122"/>
              </a:rPr>
              <a:t> </a:t>
            </a:r>
          </a:p>
        </p:txBody>
      </p:sp>
      <p:sp>
        <p:nvSpPr>
          <p:cNvPr id="85001" name="Text Box 9"/>
          <p:cNvSpPr txBox="1">
            <a:spLocks noChangeArrowheads="1"/>
          </p:cNvSpPr>
          <p:nvPr/>
        </p:nvSpPr>
        <p:spPr bwMode="auto">
          <a:xfrm>
            <a:off x="395288" y="2420938"/>
            <a:ext cx="5268912" cy="396875"/>
          </a:xfrm>
          <a:prstGeom prst="rect">
            <a:avLst/>
          </a:prstGeom>
          <a:noFill/>
          <a:ln w="9525">
            <a:noFill/>
            <a:miter lim="800000"/>
            <a:headEnd/>
            <a:tailEnd/>
          </a:ln>
        </p:spPr>
        <p:txBody>
          <a:bodyPr wrap="none">
            <a:spAutoFit/>
          </a:bodyPr>
          <a:lstStyle/>
          <a:p>
            <a:pPr eaLnBrk="1" hangingPunct="1"/>
            <a:r>
              <a:rPr lang="zh-CN" altLang="en-US" sz="2000">
                <a:latin typeface="Tahoma" pitchFamily="34" charset="0"/>
              </a:rPr>
              <a:t> </a:t>
            </a:r>
            <a:r>
              <a:rPr lang="zh-CN" altLang="en-US" sz="2000" b="1">
                <a:solidFill>
                  <a:srgbClr val="C00000"/>
                </a:solidFill>
                <a:latin typeface="Tahoma" pitchFamily="34" charset="0"/>
              </a:rPr>
              <a:t>解：  </a:t>
            </a:r>
            <a:r>
              <a:rPr lang="zh-CN" altLang="en-US" sz="2000" b="1">
                <a:latin typeface="Tahoma" pitchFamily="34" charset="0"/>
              </a:rPr>
              <a:t>假定流场存在速度位，应用速度位公式</a:t>
            </a:r>
          </a:p>
        </p:txBody>
      </p:sp>
      <p:sp>
        <p:nvSpPr>
          <p:cNvPr id="85002" name="Line 10"/>
          <p:cNvSpPr>
            <a:spLocks noChangeShapeType="1"/>
          </p:cNvSpPr>
          <p:nvPr/>
        </p:nvSpPr>
        <p:spPr bwMode="auto">
          <a:xfrm>
            <a:off x="827088" y="4219575"/>
            <a:ext cx="720725" cy="0"/>
          </a:xfrm>
          <a:prstGeom prst="line">
            <a:avLst/>
          </a:prstGeom>
          <a:noFill/>
          <a:ln w="31750">
            <a:solidFill>
              <a:schemeClr val="hlink"/>
            </a:solidFill>
            <a:round/>
            <a:headEnd/>
            <a:tailEnd type="triangle" w="lg" len="med"/>
          </a:ln>
        </p:spPr>
        <p:txBody>
          <a:bodyPr>
            <a:spAutoFit/>
          </a:bodyPr>
          <a:lstStyle/>
          <a:p>
            <a:endParaRPr lang="zh-CN" altLang="en-US"/>
          </a:p>
        </p:txBody>
      </p:sp>
      <p:sp>
        <p:nvSpPr>
          <p:cNvPr id="85003" name="Line 11"/>
          <p:cNvSpPr>
            <a:spLocks noChangeShapeType="1"/>
          </p:cNvSpPr>
          <p:nvPr/>
        </p:nvSpPr>
        <p:spPr bwMode="auto">
          <a:xfrm>
            <a:off x="3276600" y="4217988"/>
            <a:ext cx="1295400" cy="0"/>
          </a:xfrm>
          <a:prstGeom prst="line">
            <a:avLst/>
          </a:prstGeom>
          <a:noFill/>
          <a:ln w="31750">
            <a:solidFill>
              <a:schemeClr val="hlink"/>
            </a:solidFill>
            <a:round/>
            <a:headEnd/>
            <a:tailEnd type="triangle" w="lg" len="med"/>
          </a:ln>
        </p:spPr>
        <p:txBody>
          <a:bodyPr>
            <a:spAutoFit/>
          </a:bodyPr>
          <a:lstStyle/>
          <a:p>
            <a:endParaRPr lang="zh-CN" altLang="en-US"/>
          </a:p>
        </p:txBody>
      </p:sp>
      <p:sp>
        <p:nvSpPr>
          <p:cNvPr id="85004" name="Line 12"/>
          <p:cNvSpPr>
            <a:spLocks noChangeShapeType="1"/>
          </p:cNvSpPr>
          <p:nvPr/>
        </p:nvSpPr>
        <p:spPr bwMode="auto">
          <a:xfrm>
            <a:off x="900113" y="5038725"/>
            <a:ext cx="935037" cy="0"/>
          </a:xfrm>
          <a:prstGeom prst="line">
            <a:avLst/>
          </a:prstGeom>
          <a:noFill/>
          <a:ln w="31750">
            <a:solidFill>
              <a:schemeClr val="hlink"/>
            </a:solidFill>
            <a:round/>
            <a:headEnd/>
            <a:tailEnd type="triangle" w="lg" len="med"/>
          </a:ln>
        </p:spPr>
        <p:txBody>
          <a:bodyPr>
            <a:spAutoFit/>
          </a:bodyPr>
          <a:lstStyle/>
          <a:p>
            <a:endParaRPr lang="zh-CN" altLang="en-US"/>
          </a:p>
        </p:txBody>
      </p:sp>
      <p:sp>
        <p:nvSpPr>
          <p:cNvPr id="85005" name="Line 13"/>
          <p:cNvSpPr>
            <a:spLocks noChangeShapeType="1"/>
          </p:cNvSpPr>
          <p:nvPr/>
        </p:nvSpPr>
        <p:spPr bwMode="auto">
          <a:xfrm>
            <a:off x="3059113" y="5038725"/>
            <a:ext cx="1368425" cy="0"/>
          </a:xfrm>
          <a:prstGeom prst="line">
            <a:avLst/>
          </a:prstGeom>
          <a:noFill/>
          <a:ln w="31750">
            <a:solidFill>
              <a:schemeClr val="hlink"/>
            </a:solidFill>
            <a:round/>
            <a:headEnd/>
            <a:tailEnd type="triangle" w="lg" len="med"/>
          </a:ln>
        </p:spPr>
        <p:txBody>
          <a:bodyPr>
            <a:spAutoFit/>
          </a:bodyPr>
          <a:lstStyle/>
          <a:p>
            <a:endParaRPr lang="zh-CN" altLang="en-US"/>
          </a:p>
        </p:txBody>
      </p:sp>
      <p:sp>
        <p:nvSpPr>
          <p:cNvPr id="85006" name="Line 14"/>
          <p:cNvSpPr>
            <a:spLocks noChangeShapeType="1"/>
          </p:cNvSpPr>
          <p:nvPr/>
        </p:nvSpPr>
        <p:spPr bwMode="auto">
          <a:xfrm>
            <a:off x="3203575" y="4246563"/>
            <a:ext cx="1223963" cy="720725"/>
          </a:xfrm>
          <a:prstGeom prst="line">
            <a:avLst/>
          </a:prstGeom>
          <a:noFill/>
          <a:ln w="31750">
            <a:solidFill>
              <a:schemeClr val="hlink"/>
            </a:solidFill>
            <a:round/>
            <a:headEnd type="triangle" w="med" len="med"/>
            <a:tailEnd type="triangle" w="lg" len="med"/>
          </a:ln>
        </p:spPr>
        <p:txBody>
          <a:bodyPr>
            <a:spAutoFit/>
          </a:bodyPr>
          <a:lstStyle/>
          <a:p>
            <a:endParaRPr lang="zh-CN" altLang="en-US"/>
          </a:p>
        </p:txBody>
      </p:sp>
      <p:sp>
        <p:nvSpPr>
          <p:cNvPr id="85007" name="Line 15"/>
          <p:cNvSpPr>
            <a:spLocks noChangeShapeType="1"/>
          </p:cNvSpPr>
          <p:nvPr/>
        </p:nvSpPr>
        <p:spPr bwMode="auto">
          <a:xfrm>
            <a:off x="2627313" y="5805488"/>
            <a:ext cx="1081087" cy="0"/>
          </a:xfrm>
          <a:prstGeom prst="line">
            <a:avLst/>
          </a:prstGeom>
          <a:noFill/>
          <a:ln w="31750">
            <a:solidFill>
              <a:schemeClr val="hlink"/>
            </a:solidFill>
            <a:round/>
            <a:headEnd type="triangle" w="lg" len="med"/>
            <a:tailEnd type="triangle" w="lg" len="med"/>
          </a:ln>
        </p:spPr>
        <p:txBody>
          <a:bodyPr>
            <a:spAutoFit/>
          </a:bodyPr>
          <a:lstStyle/>
          <a:p>
            <a:endParaRPr lang="zh-CN" altLang="en-US"/>
          </a:p>
        </p:txBody>
      </p:sp>
      <p:sp>
        <p:nvSpPr>
          <p:cNvPr id="20502" name="Text Box 16"/>
          <p:cNvSpPr txBox="1">
            <a:spLocks noChangeArrowheads="1"/>
          </p:cNvSpPr>
          <p:nvPr/>
        </p:nvSpPr>
        <p:spPr bwMode="auto">
          <a:xfrm>
            <a:off x="323850" y="1449388"/>
            <a:ext cx="8351838" cy="466725"/>
          </a:xfrm>
          <a:prstGeom prst="rect">
            <a:avLst/>
          </a:prstGeom>
          <a:noFill/>
          <a:ln w="9525">
            <a:noFill/>
            <a:miter lim="800000"/>
            <a:headEnd/>
            <a:tailEnd/>
          </a:ln>
        </p:spPr>
        <p:txBody>
          <a:bodyPr>
            <a:spAutoFit/>
          </a:bodyPr>
          <a:lstStyle/>
          <a:p>
            <a:pPr marL="342900" indent="-342900" eaLnBrk="1" hangingPunct="1">
              <a:lnSpc>
                <a:spcPct val="135000"/>
              </a:lnSpc>
            </a:pPr>
            <a:r>
              <a:rPr lang="zh-CN" altLang="en-US" b="1">
                <a:solidFill>
                  <a:schemeClr val="tx2"/>
                </a:solidFill>
                <a:latin typeface="华文楷体" pitchFamily="2" charset="-122"/>
                <a:ea typeface="华文楷体" pitchFamily="2" charset="-122"/>
              </a:rPr>
              <a:t>例</a:t>
            </a:r>
            <a:r>
              <a:rPr lang="en-US" altLang="zh-CN" b="1">
                <a:solidFill>
                  <a:schemeClr val="tx2"/>
                </a:solidFill>
                <a:latin typeface="华文楷体" pitchFamily="2" charset="-122"/>
                <a:ea typeface="华文楷体" pitchFamily="2" charset="-122"/>
              </a:rPr>
              <a:t>2-3   </a:t>
            </a:r>
            <a:r>
              <a:rPr lang="zh-CN" altLang="en-US" b="1">
                <a:solidFill>
                  <a:schemeClr val="tx2"/>
                </a:solidFill>
                <a:latin typeface="华文楷体" pitchFamily="2" charset="-122"/>
                <a:ea typeface="华文楷体" pitchFamily="2" charset="-122"/>
              </a:rPr>
              <a:t>有一二维流动，其流线族为圆心在原点的一系列同心圆</a:t>
            </a:r>
          </a:p>
        </p:txBody>
      </p:sp>
      <p:graphicFrame>
        <p:nvGraphicFramePr>
          <p:cNvPr id="85009" name="Object 17"/>
          <p:cNvGraphicFramePr>
            <a:graphicFrameLocks noChangeAspect="1"/>
          </p:cNvGraphicFramePr>
          <p:nvPr/>
        </p:nvGraphicFramePr>
        <p:xfrm>
          <a:off x="990600" y="2921000"/>
          <a:ext cx="1219200" cy="649288"/>
        </p:xfrm>
        <a:graphic>
          <a:graphicData uri="http://schemas.openxmlformats.org/presentationml/2006/ole">
            <mc:AlternateContent xmlns:mc="http://schemas.openxmlformats.org/markup-compatibility/2006">
              <mc:Choice xmlns:v="urn:schemas-microsoft-com:vml" Requires="v">
                <p:oleObj spid="_x0000_s20759" r:id="rId8" imgW="736280" imgH="393529" progId="Equation.DSMT4">
                  <p:embed/>
                </p:oleObj>
              </mc:Choice>
              <mc:Fallback>
                <p:oleObj r:id="rId8" imgW="736280" imgH="393529"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2921000"/>
                        <a:ext cx="1219200" cy="64928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5010" name="Object 18"/>
          <p:cNvGraphicFramePr>
            <a:graphicFrameLocks noChangeAspect="1"/>
          </p:cNvGraphicFramePr>
          <p:nvPr/>
        </p:nvGraphicFramePr>
        <p:xfrm>
          <a:off x="3276600" y="2921000"/>
          <a:ext cx="1447800" cy="638175"/>
        </p:xfrm>
        <a:graphic>
          <a:graphicData uri="http://schemas.openxmlformats.org/presentationml/2006/ole">
            <mc:AlternateContent xmlns:mc="http://schemas.openxmlformats.org/markup-compatibility/2006">
              <mc:Choice xmlns:v="urn:schemas-microsoft-com:vml" Requires="v">
                <p:oleObj spid="_x0000_s20760" r:id="rId10" imgW="888614" imgH="393529" progId="Equation.DSMT4">
                  <p:embed/>
                </p:oleObj>
              </mc:Choice>
              <mc:Fallback>
                <p:oleObj r:id="rId10" imgW="888614" imgH="393529" progId="Equation.DSMT4">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2921000"/>
                        <a:ext cx="1447800" cy="6381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5011" name="Object 19"/>
          <p:cNvGraphicFramePr>
            <a:graphicFrameLocks noChangeAspect="1"/>
          </p:cNvGraphicFramePr>
          <p:nvPr/>
        </p:nvGraphicFramePr>
        <p:xfrm>
          <a:off x="395288" y="4581525"/>
          <a:ext cx="381000" cy="571500"/>
        </p:xfrm>
        <a:graphic>
          <a:graphicData uri="http://schemas.openxmlformats.org/presentationml/2006/ole">
            <mc:AlternateContent xmlns:mc="http://schemas.openxmlformats.org/markup-compatibility/2006">
              <mc:Choice xmlns:v="urn:schemas-microsoft-com:vml" Requires="v">
                <p:oleObj spid="_x0000_s20761" r:id="rId12" imgW="152334" imgH="228501" progId="Equation.DSMT4">
                  <p:embed/>
                </p:oleObj>
              </mc:Choice>
              <mc:Fallback>
                <p:oleObj r:id="rId12" imgW="152334" imgH="228501" progId="Equation.DSMT4">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288" y="4581525"/>
                        <a:ext cx="381000" cy="5715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5012" name="Object 20"/>
          <p:cNvGraphicFramePr>
            <a:graphicFrameLocks noChangeAspect="1"/>
          </p:cNvGraphicFramePr>
          <p:nvPr/>
        </p:nvGraphicFramePr>
        <p:xfrm>
          <a:off x="395288" y="3933825"/>
          <a:ext cx="377825" cy="533400"/>
        </p:xfrm>
        <a:graphic>
          <a:graphicData uri="http://schemas.openxmlformats.org/presentationml/2006/ole">
            <mc:AlternateContent xmlns:mc="http://schemas.openxmlformats.org/markup-compatibility/2006">
              <mc:Choice xmlns:v="urn:schemas-microsoft-com:vml" Requires="v">
                <p:oleObj spid="_x0000_s20762" r:id="rId14" imgW="165028" imgH="228501" progId="Equation.DSMT4">
                  <p:embed/>
                </p:oleObj>
              </mc:Choice>
              <mc:Fallback>
                <p:oleObj r:id="rId14" imgW="165028" imgH="228501" progId="Equation.DSMT4">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288" y="3933825"/>
                        <a:ext cx="377825" cy="5334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5013" name="Object 21"/>
          <p:cNvGraphicFramePr>
            <a:graphicFrameLocks noChangeAspect="1"/>
          </p:cNvGraphicFramePr>
          <p:nvPr/>
        </p:nvGraphicFramePr>
        <p:xfrm>
          <a:off x="1763713" y="4808538"/>
          <a:ext cx="1101725" cy="457200"/>
        </p:xfrm>
        <a:graphic>
          <a:graphicData uri="http://schemas.openxmlformats.org/presentationml/2006/ole">
            <mc:AlternateContent xmlns:mc="http://schemas.openxmlformats.org/markup-compatibility/2006">
              <mc:Choice xmlns:v="urn:schemas-microsoft-com:vml" Requires="v">
                <p:oleObj spid="_x0000_s20763" r:id="rId16" imgW="622030" imgH="253890" progId="Equation.DSMT4">
                  <p:embed/>
                </p:oleObj>
              </mc:Choice>
              <mc:Fallback>
                <p:oleObj r:id="rId16" imgW="622030" imgH="253890" progId="Equation.DSMT4">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713" y="4808538"/>
                        <a:ext cx="1101725" cy="4572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5014" name="Object 22"/>
          <p:cNvGraphicFramePr>
            <a:graphicFrameLocks noChangeAspect="1"/>
          </p:cNvGraphicFramePr>
          <p:nvPr/>
        </p:nvGraphicFramePr>
        <p:xfrm>
          <a:off x="1619250" y="3979863"/>
          <a:ext cx="1641475" cy="457200"/>
        </p:xfrm>
        <a:graphic>
          <a:graphicData uri="http://schemas.openxmlformats.org/presentationml/2006/ole">
            <mc:AlternateContent xmlns:mc="http://schemas.openxmlformats.org/markup-compatibility/2006">
              <mc:Choice xmlns:v="urn:schemas-microsoft-com:vml" Requires="v">
                <p:oleObj spid="_x0000_s20764" r:id="rId18" imgW="926698" imgH="253890" progId="Equation.DSMT4">
                  <p:embed/>
                </p:oleObj>
              </mc:Choice>
              <mc:Fallback>
                <p:oleObj r:id="rId18" imgW="926698" imgH="253890" progId="Equation.DSMT4">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19250" y="3979863"/>
                        <a:ext cx="1641475" cy="4572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5015" name="Object 23"/>
          <p:cNvGraphicFramePr>
            <a:graphicFrameLocks noChangeAspect="1"/>
          </p:cNvGraphicFramePr>
          <p:nvPr/>
        </p:nvGraphicFramePr>
        <p:xfrm>
          <a:off x="3635375" y="3700463"/>
          <a:ext cx="609600" cy="520700"/>
        </p:xfrm>
        <a:graphic>
          <a:graphicData uri="http://schemas.openxmlformats.org/presentationml/2006/ole">
            <mc:AlternateContent xmlns:mc="http://schemas.openxmlformats.org/markup-compatibility/2006">
              <mc:Choice xmlns:v="urn:schemas-microsoft-com:vml" Requires="v">
                <p:oleObj spid="_x0000_s20765" r:id="rId20" imgW="457002" imgH="393529" progId="Equation.DSMT4">
                  <p:embed/>
                </p:oleObj>
              </mc:Choice>
              <mc:Fallback>
                <p:oleObj r:id="rId20" imgW="457002" imgH="393529" progId="Equation.DSMT4">
                  <p:embed/>
                  <p:pic>
                    <p:nvPicPr>
                      <p:cNvPr id="0"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35375" y="3700463"/>
                        <a:ext cx="609600" cy="5207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5016" name="Object 24"/>
          <p:cNvGraphicFramePr>
            <a:graphicFrameLocks noChangeAspect="1"/>
          </p:cNvGraphicFramePr>
          <p:nvPr/>
        </p:nvGraphicFramePr>
        <p:xfrm>
          <a:off x="4535488" y="3979863"/>
          <a:ext cx="1101725" cy="457200"/>
        </p:xfrm>
        <a:graphic>
          <a:graphicData uri="http://schemas.openxmlformats.org/presentationml/2006/ole">
            <mc:AlternateContent xmlns:mc="http://schemas.openxmlformats.org/markup-compatibility/2006">
              <mc:Choice xmlns:v="urn:schemas-microsoft-com:vml" Requires="v">
                <p:oleObj spid="_x0000_s20766" r:id="rId22" imgW="622030" imgH="253890" progId="Equation.DSMT4">
                  <p:embed/>
                </p:oleObj>
              </mc:Choice>
              <mc:Fallback>
                <p:oleObj r:id="rId22" imgW="622030" imgH="253890" progId="Equation.DSMT4">
                  <p:embed/>
                  <p:pic>
                    <p:nvPicPr>
                      <p:cNvPr id="0"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35488" y="3979863"/>
                        <a:ext cx="1101725" cy="4572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5017" name="Object 25"/>
          <p:cNvGraphicFramePr>
            <a:graphicFrameLocks noChangeAspect="1"/>
          </p:cNvGraphicFramePr>
          <p:nvPr/>
        </p:nvGraphicFramePr>
        <p:xfrm>
          <a:off x="4500563" y="4797425"/>
          <a:ext cx="1270000" cy="457200"/>
        </p:xfrm>
        <a:graphic>
          <a:graphicData uri="http://schemas.openxmlformats.org/presentationml/2006/ole">
            <mc:AlternateContent xmlns:mc="http://schemas.openxmlformats.org/markup-compatibility/2006">
              <mc:Choice xmlns:v="urn:schemas-microsoft-com:vml" Requires="v">
                <p:oleObj spid="_x0000_s20767" r:id="rId24" imgW="710891" imgH="253890" progId="Equation.DSMT4">
                  <p:embed/>
                </p:oleObj>
              </mc:Choice>
              <mc:Fallback>
                <p:oleObj r:id="rId24" imgW="710891" imgH="253890" progId="Equation.DSMT4">
                  <p:embed/>
                  <p:pic>
                    <p:nvPicPr>
                      <p:cNvPr id="0" name="Object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00563" y="4797425"/>
                        <a:ext cx="1270000" cy="4572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20503"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§2-2 </a:t>
            </a:r>
            <a:r>
              <a:rPr lang="zh-CN" altLang="en-US" sz="2000">
                <a:solidFill>
                  <a:srgbClr val="C2F0FF"/>
                </a:solidFill>
                <a:latin typeface="华文新魏" pitchFamily="2" charset="-122"/>
                <a:ea typeface="华文新魏" pitchFamily="2" charset="-122"/>
              </a:rPr>
              <a:t>流体微团运动的分析</a:t>
            </a:r>
          </a:p>
        </p:txBody>
      </p:sp>
      <p:sp>
        <p:nvSpPr>
          <p:cNvPr id="85021" name="Text Box 29"/>
          <p:cNvSpPr txBox="1">
            <a:spLocks noChangeArrowheads="1"/>
          </p:cNvSpPr>
          <p:nvPr/>
        </p:nvSpPr>
        <p:spPr bwMode="auto">
          <a:xfrm>
            <a:off x="6875463" y="2887663"/>
            <a:ext cx="1476375" cy="396875"/>
          </a:xfrm>
          <a:prstGeom prst="rect">
            <a:avLst/>
          </a:prstGeom>
          <a:noFill/>
          <a:ln w="9525">
            <a:noFill/>
            <a:miter lim="800000"/>
            <a:headEnd/>
            <a:tailEnd/>
          </a:ln>
        </p:spPr>
        <p:txBody>
          <a:bodyPr>
            <a:spAutoFit/>
          </a:bodyPr>
          <a:lstStyle/>
          <a:p>
            <a:pPr algn="ctr" eaLnBrk="1" hangingPunct="1">
              <a:spcBef>
                <a:spcPct val="50000"/>
              </a:spcBef>
            </a:pPr>
            <a:r>
              <a:rPr lang="zh-CN" altLang="en-US" sz="2000" b="1"/>
              <a:t>点涡流动</a:t>
            </a:r>
          </a:p>
        </p:txBody>
      </p:sp>
      <p:sp>
        <p:nvSpPr>
          <p:cNvPr id="85022" name="Text Box 30"/>
          <p:cNvSpPr txBox="1">
            <a:spLocks noChangeArrowheads="1"/>
          </p:cNvSpPr>
          <p:nvPr/>
        </p:nvSpPr>
        <p:spPr bwMode="auto">
          <a:xfrm>
            <a:off x="3762375" y="5607050"/>
            <a:ext cx="1476375" cy="396875"/>
          </a:xfrm>
          <a:prstGeom prst="rect">
            <a:avLst/>
          </a:prstGeom>
          <a:solidFill>
            <a:srgbClr val="FF9900"/>
          </a:solidFill>
          <a:ln w="9525">
            <a:noFill/>
            <a:miter lim="800000"/>
            <a:headEnd/>
            <a:tailEnd/>
          </a:ln>
        </p:spPr>
        <p:txBody>
          <a:bodyPr>
            <a:spAutoFit/>
          </a:bodyPr>
          <a:lstStyle/>
          <a:p>
            <a:pPr algn="ctr" eaLnBrk="1" hangingPunct="1">
              <a:spcBef>
                <a:spcPct val="50000"/>
              </a:spcBef>
            </a:pPr>
            <a:r>
              <a:rPr lang="zh-CN" altLang="en-US" sz="2000" b="1"/>
              <a:t>无旋流动</a:t>
            </a:r>
          </a:p>
        </p:txBody>
      </p:sp>
      <p:sp>
        <p:nvSpPr>
          <p:cNvPr id="85023" name="Text Box 31"/>
          <p:cNvSpPr txBox="1">
            <a:spLocks noChangeArrowheads="1"/>
          </p:cNvSpPr>
          <p:nvPr/>
        </p:nvSpPr>
        <p:spPr bwMode="auto">
          <a:xfrm>
            <a:off x="1096963" y="5607050"/>
            <a:ext cx="1476375" cy="396875"/>
          </a:xfrm>
          <a:prstGeom prst="rect">
            <a:avLst/>
          </a:prstGeom>
          <a:solidFill>
            <a:srgbClr val="FF9900"/>
          </a:solidFill>
          <a:ln w="9525">
            <a:noFill/>
            <a:miter lim="800000"/>
            <a:headEnd/>
            <a:tailEnd/>
          </a:ln>
        </p:spPr>
        <p:txBody>
          <a:bodyPr>
            <a:spAutoFit/>
          </a:bodyPr>
          <a:lstStyle/>
          <a:p>
            <a:pPr algn="ctr" eaLnBrk="1" hangingPunct="1">
              <a:spcBef>
                <a:spcPct val="50000"/>
              </a:spcBef>
            </a:pPr>
            <a:r>
              <a:rPr lang="zh-CN" altLang="en-US" sz="2000" b="1"/>
              <a:t>速度位存在</a:t>
            </a:r>
          </a:p>
        </p:txBody>
      </p:sp>
      <p:sp>
        <p:nvSpPr>
          <p:cNvPr id="20507" name="灯片编号占位符 26"/>
          <p:cNvSpPr>
            <a:spLocks noGrp="1"/>
          </p:cNvSpPr>
          <p:nvPr>
            <p:ph type="sldNum" sz="quarter" idx="10"/>
          </p:nvPr>
        </p:nvSpPr>
        <p:spPr bwMode="auto">
          <a:ln>
            <a:miter lim="800000"/>
            <a:headEnd/>
            <a:tailEnd/>
          </a:ln>
        </p:spPr>
        <p:txBody>
          <a:bodyPr/>
          <a:lstStyle/>
          <a:p>
            <a:pPr>
              <a:defRPr/>
            </a:pPr>
            <a:fld id="{83781A0E-51EA-4FF7-AB4F-A41D9C73F384}" type="slidenum">
              <a:rPr lang="en-US" altLang="zh-CN"/>
              <a:pPr>
                <a:defRPr/>
              </a:pPr>
              <a:t>34</a:t>
            </a:fld>
            <a:endParaRPr lang="en-US" altLang="zh-CN"/>
          </a:p>
        </p:txBody>
      </p:sp>
      <p:sp>
        <p:nvSpPr>
          <p:cNvPr id="28" name="Rectangle 4"/>
          <p:cNvSpPr>
            <a:spLocks noChangeArrowheads="1"/>
          </p:cNvSpPr>
          <p:nvPr/>
        </p:nvSpPr>
        <p:spPr bwMode="auto">
          <a:xfrm>
            <a:off x="468313" y="936625"/>
            <a:ext cx="2879725"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旋度和速度位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85009"/>
                                        </p:tgtEl>
                                        <p:attrNameLst>
                                          <p:attrName>style.visibility</p:attrName>
                                        </p:attrNameLst>
                                      </p:cBhvr>
                                      <p:to>
                                        <p:strVal val="visible"/>
                                      </p:to>
                                    </p:set>
                                    <p:animEffect transition="in" filter="blinds(horizontal)">
                                      <p:cBhvr>
                                        <p:cTn id="11" dur="500"/>
                                        <p:tgtEl>
                                          <p:spTgt spid="85009"/>
                                        </p:tgtEl>
                                      </p:cBhvr>
                                    </p:animEffect>
                                  </p:childTnLst>
                                </p:cTn>
                              </p:par>
                              <p:par>
                                <p:cTn id="12" presetID="3" presetClass="entr" presetSubtype="10" fill="hold" nodeType="withEffect">
                                  <p:stCondLst>
                                    <p:cond delay="0"/>
                                  </p:stCondLst>
                                  <p:childTnLst>
                                    <p:set>
                                      <p:cBhvr>
                                        <p:cTn id="13" dur="1" fill="hold">
                                          <p:stCondLst>
                                            <p:cond delay="0"/>
                                          </p:stCondLst>
                                        </p:cTn>
                                        <p:tgtEl>
                                          <p:spTgt spid="85010"/>
                                        </p:tgtEl>
                                        <p:attrNameLst>
                                          <p:attrName>style.visibility</p:attrName>
                                        </p:attrNameLst>
                                      </p:cBhvr>
                                      <p:to>
                                        <p:strVal val="visible"/>
                                      </p:to>
                                    </p:set>
                                    <p:animEffect transition="in" filter="blinds(horizontal)">
                                      <p:cBhvr>
                                        <p:cTn id="14" dur="500"/>
                                        <p:tgtEl>
                                          <p:spTgt spid="8501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85012"/>
                                        </p:tgtEl>
                                        <p:attrNameLst>
                                          <p:attrName>style.visibility</p:attrName>
                                        </p:attrNameLst>
                                      </p:cBhvr>
                                      <p:to>
                                        <p:strVal val="visible"/>
                                      </p:to>
                                    </p:set>
                                    <p:animEffect transition="in" filter="blinds(horizontal)">
                                      <p:cBhvr>
                                        <p:cTn id="19" dur="500"/>
                                        <p:tgtEl>
                                          <p:spTgt spid="850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5002"/>
                                        </p:tgtEl>
                                        <p:attrNameLst>
                                          <p:attrName>style.visibility</p:attrName>
                                        </p:attrNameLst>
                                      </p:cBhvr>
                                      <p:to>
                                        <p:strVal val="visible"/>
                                      </p:to>
                                    </p:set>
                                    <p:animEffect transition="in" filter="blinds(horizontal)">
                                      <p:cBhvr>
                                        <p:cTn id="22" dur="500"/>
                                        <p:tgtEl>
                                          <p:spTgt spid="850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5014"/>
                                        </p:tgtEl>
                                        <p:attrNameLst>
                                          <p:attrName>style.visibility</p:attrName>
                                        </p:attrNameLst>
                                      </p:cBhvr>
                                      <p:to>
                                        <p:strVal val="visible"/>
                                      </p:to>
                                    </p:set>
                                    <p:animEffect transition="in" filter="blinds(horizontal)">
                                      <p:cBhvr>
                                        <p:cTn id="27" dur="500"/>
                                        <p:tgtEl>
                                          <p:spTgt spid="850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5015"/>
                                        </p:tgtEl>
                                        <p:attrNameLst>
                                          <p:attrName>style.visibility</p:attrName>
                                        </p:attrNameLst>
                                      </p:cBhvr>
                                      <p:to>
                                        <p:strVal val="visible"/>
                                      </p:to>
                                    </p:set>
                                    <p:animEffect transition="in" filter="blinds(horizontal)">
                                      <p:cBhvr>
                                        <p:cTn id="32" dur="500"/>
                                        <p:tgtEl>
                                          <p:spTgt spid="850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5003"/>
                                        </p:tgtEl>
                                        <p:attrNameLst>
                                          <p:attrName>style.visibility</p:attrName>
                                        </p:attrNameLst>
                                      </p:cBhvr>
                                      <p:to>
                                        <p:strVal val="visible"/>
                                      </p:to>
                                    </p:set>
                                    <p:animEffect transition="in" filter="blinds(horizontal)">
                                      <p:cBhvr>
                                        <p:cTn id="35" dur="500"/>
                                        <p:tgtEl>
                                          <p:spTgt spid="8500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85016"/>
                                        </p:tgtEl>
                                        <p:attrNameLst>
                                          <p:attrName>style.visibility</p:attrName>
                                        </p:attrNameLst>
                                      </p:cBhvr>
                                      <p:to>
                                        <p:strVal val="visible"/>
                                      </p:to>
                                    </p:set>
                                    <p:animEffect transition="in" filter="blinds(horizontal)">
                                      <p:cBhvr>
                                        <p:cTn id="40" dur="500"/>
                                        <p:tgtEl>
                                          <p:spTgt spid="8501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85011"/>
                                        </p:tgtEl>
                                        <p:attrNameLst>
                                          <p:attrName>style.visibility</p:attrName>
                                        </p:attrNameLst>
                                      </p:cBhvr>
                                      <p:to>
                                        <p:strVal val="visible"/>
                                      </p:to>
                                    </p:set>
                                    <p:animEffect transition="in" filter="blinds(horizontal)">
                                      <p:cBhvr>
                                        <p:cTn id="45" dur="500"/>
                                        <p:tgtEl>
                                          <p:spTgt spid="8501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85004"/>
                                        </p:tgtEl>
                                        <p:attrNameLst>
                                          <p:attrName>style.visibility</p:attrName>
                                        </p:attrNameLst>
                                      </p:cBhvr>
                                      <p:to>
                                        <p:strVal val="visible"/>
                                      </p:to>
                                    </p:set>
                                    <p:animEffect transition="in" filter="blinds(horizontal)">
                                      <p:cBhvr>
                                        <p:cTn id="48" dur="500"/>
                                        <p:tgtEl>
                                          <p:spTgt spid="8500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85013"/>
                                        </p:tgtEl>
                                        <p:attrNameLst>
                                          <p:attrName>style.visibility</p:attrName>
                                        </p:attrNameLst>
                                      </p:cBhvr>
                                      <p:to>
                                        <p:strVal val="visible"/>
                                      </p:to>
                                    </p:set>
                                    <p:animEffect transition="in" filter="blinds(horizontal)">
                                      <p:cBhvr>
                                        <p:cTn id="53" dur="500"/>
                                        <p:tgtEl>
                                          <p:spTgt spid="8501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5005"/>
                                        </p:tgtEl>
                                        <p:attrNameLst>
                                          <p:attrName>style.visibility</p:attrName>
                                        </p:attrNameLst>
                                      </p:cBhvr>
                                      <p:to>
                                        <p:strVal val="visible"/>
                                      </p:to>
                                    </p:set>
                                    <p:animEffect transition="in" filter="blinds(horizontal)">
                                      <p:cBhvr>
                                        <p:cTn id="58" dur="500"/>
                                        <p:tgtEl>
                                          <p:spTgt spid="8500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5006"/>
                                        </p:tgtEl>
                                        <p:attrNameLst>
                                          <p:attrName>style.visibility</p:attrName>
                                        </p:attrNameLst>
                                      </p:cBhvr>
                                      <p:to>
                                        <p:strVal val="visible"/>
                                      </p:to>
                                    </p:set>
                                    <p:animEffect transition="in" filter="blinds(horizontal)">
                                      <p:cBhvr>
                                        <p:cTn id="61" dur="500"/>
                                        <p:tgtEl>
                                          <p:spTgt spid="8500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85017"/>
                                        </p:tgtEl>
                                        <p:attrNameLst>
                                          <p:attrName>style.visibility</p:attrName>
                                        </p:attrNameLst>
                                      </p:cBhvr>
                                      <p:to>
                                        <p:strVal val="visible"/>
                                      </p:to>
                                    </p:set>
                                    <p:animEffect transition="in" filter="blinds(horizontal)">
                                      <p:cBhvr>
                                        <p:cTn id="66" dur="500"/>
                                        <p:tgtEl>
                                          <p:spTgt spid="8501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85021"/>
                                        </p:tgtEl>
                                        <p:attrNameLst>
                                          <p:attrName>style.visibility</p:attrName>
                                        </p:attrNameLst>
                                      </p:cBhvr>
                                      <p:to>
                                        <p:strVal val="visible"/>
                                      </p:to>
                                    </p:set>
                                    <p:animEffect transition="in" filter="blinds(horizontal)">
                                      <p:cBhvr>
                                        <p:cTn id="71" dur="500"/>
                                        <p:tgtEl>
                                          <p:spTgt spid="85021"/>
                                        </p:tgtEl>
                                      </p:cBhvr>
                                    </p:animEffect>
                                  </p:childTnLst>
                                </p:cTn>
                              </p:par>
                              <p:par>
                                <p:cTn id="72" presetID="3" presetClass="entr" presetSubtype="10" fill="hold" nodeType="withEffect">
                                  <p:stCondLst>
                                    <p:cond delay="0"/>
                                  </p:stCondLst>
                                  <p:childTnLst>
                                    <p:set>
                                      <p:cBhvr>
                                        <p:cTn id="73" dur="1" fill="hold">
                                          <p:stCondLst>
                                            <p:cond delay="0"/>
                                          </p:stCondLst>
                                        </p:cTn>
                                        <p:tgtEl>
                                          <p:spTgt spid="84997"/>
                                        </p:tgtEl>
                                        <p:attrNameLst>
                                          <p:attrName>style.visibility</p:attrName>
                                        </p:attrNameLst>
                                      </p:cBhvr>
                                      <p:to>
                                        <p:strVal val="visible"/>
                                      </p:to>
                                    </p:set>
                                    <p:animEffect transition="in" filter="blinds(horizontal)">
                                      <p:cBhvr>
                                        <p:cTn id="74" dur="500"/>
                                        <p:tgtEl>
                                          <p:spTgt spid="8499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85023"/>
                                        </p:tgtEl>
                                        <p:attrNameLst>
                                          <p:attrName>style.visibility</p:attrName>
                                        </p:attrNameLst>
                                      </p:cBhvr>
                                      <p:to>
                                        <p:strVal val="visible"/>
                                      </p:to>
                                    </p:set>
                                    <p:animEffect transition="in" filter="blinds(horizontal)">
                                      <p:cBhvr>
                                        <p:cTn id="79" dur="500"/>
                                        <p:tgtEl>
                                          <p:spTgt spid="8502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85007"/>
                                        </p:tgtEl>
                                        <p:attrNameLst>
                                          <p:attrName>style.visibility</p:attrName>
                                        </p:attrNameLst>
                                      </p:cBhvr>
                                      <p:to>
                                        <p:strVal val="visible"/>
                                      </p:to>
                                    </p:set>
                                    <p:animEffect transition="in" filter="blinds(horizontal)">
                                      <p:cBhvr>
                                        <p:cTn id="82" dur="500"/>
                                        <p:tgtEl>
                                          <p:spTgt spid="85007"/>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85022"/>
                                        </p:tgtEl>
                                        <p:attrNameLst>
                                          <p:attrName>style.visibility</p:attrName>
                                        </p:attrNameLst>
                                      </p:cBhvr>
                                      <p:to>
                                        <p:strVal val="visible"/>
                                      </p:to>
                                    </p:set>
                                    <p:animEffect transition="in" filter="blinds(horizontal)">
                                      <p:cBhvr>
                                        <p:cTn id="85" dur="500"/>
                                        <p:tgtEl>
                                          <p:spTgt spid="85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1" grpId="0"/>
      <p:bldP spid="85002" grpId="0" animBg="1"/>
      <p:bldP spid="85003" grpId="0" animBg="1"/>
      <p:bldP spid="85004" grpId="0" animBg="1"/>
      <p:bldP spid="85005" grpId="0" animBg="1"/>
      <p:bldP spid="85006" grpId="0" animBg="1"/>
      <p:bldP spid="85007" grpId="0" animBg="1"/>
      <p:bldP spid="85021" grpId="0"/>
      <p:bldP spid="85022" grpId="0" animBg="1"/>
      <p:bldP spid="850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pPr eaLnBrk="1" hangingPunct="1"/>
            <a:r>
              <a:rPr lang="zh-CN" altLang="en-US" sz="2800"/>
              <a:t>第二章 流体力学基本原理和方程</a:t>
            </a:r>
          </a:p>
        </p:txBody>
      </p:sp>
      <p:sp>
        <p:nvSpPr>
          <p:cNvPr id="80918" name="灯片编号占位符 10"/>
          <p:cNvSpPr>
            <a:spLocks noGrp="1"/>
          </p:cNvSpPr>
          <p:nvPr>
            <p:ph type="sldNum" sz="quarter" idx="10"/>
          </p:nvPr>
        </p:nvSpPr>
        <p:spPr bwMode="auto">
          <a:ln>
            <a:miter lim="800000"/>
            <a:headEnd/>
            <a:tailEnd/>
          </a:ln>
        </p:spPr>
        <p:txBody>
          <a:bodyPr/>
          <a:lstStyle/>
          <a:p>
            <a:pPr>
              <a:defRPr/>
            </a:pPr>
            <a:fld id="{FAC2C5AA-7397-4195-A27E-B3088F269D73}" type="slidenum">
              <a:rPr lang="en-US" altLang="zh-CN"/>
              <a:pPr>
                <a:defRPr/>
              </a:pPr>
              <a:t>35</a:t>
            </a:fld>
            <a:endParaRPr lang="en-US" altLang="zh-CN"/>
          </a:p>
        </p:txBody>
      </p:sp>
      <p:sp>
        <p:nvSpPr>
          <p:cNvPr id="90116"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45767C1C-666F-429B-A29B-9DF09439ABDD}" type="slidenum">
              <a:rPr lang="en-US" altLang="zh-CN" sz="2800">
                <a:latin typeface="Calibri" pitchFamily="34" charset="0"/>
              </a:rPr>
              <a:pPr algn="r"/>
              <a:t>35</a:t>
            </a:fld>
            <a:endParaRPr lang="en-US" altLang="zh-CN" sz="2800">
              <a:latin typeface="Calibri" pitchFamily="34" charset="0"/>
            </a:endParaRPr>
          </a:p>
        </p:txBody>
      </p:sp>
      <p:sp>
        <p:nvSpPr>
          <p:cNvPr id="4" name="AutoShape 8">
            <a:hlinkClick r:id="" action="ppaction://noaction" highlightClick="1"/>
          </p:cNvPr>
          <p:cNvSpPr>
            <a:spLocks noChangeArrowheads="1"/>
          </p:cNvSpPr>
          <p:nvPr/>
        </p:nvSpPr>
        <p:spPr bwMode="auto">
          <a:xfrm>
            <a:off x="973588" y="2050762"/>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§2-2 </a:t>
            </a:r>
            <a:r>
              <a:rPr lang="zh-CN" altLang="en-US" sz="2400" b="1">
                <a:ea typeface="华文楷体" pitchFamily="2" charset="-122"/>
              </a:rPr>
              <a:t>流体微团运动的分析</a:t>
            </a:r>
            <a:endParaRPr lang="zh-CN" altLang="en-US" sz="2400" b="1">
              <a:latin typeface="微软雅黑" pitchFamily="34" charset="-122"/>
              <a:ea typeface="微软雅黑" pitchFamily="34" charset="-122"/>
            </a:endParaRPr>
          </a:p>
        </p:txBody>
      </p:sp>
      <p:sp>
        <p:nvSpPr>
          <p:cNvPr id="5" name="AutoShape 9">
            <a:hlinkClick r:id="" action="ppaction://noaction" highlightClick="1"/>
          </p:cNvPr>
          <p:cNvSpPr>
            <a:spLocks noChangeArrowheads="1"/>
          </p:cNvSpPr>
          <p:nvPr/>
        </p:nvSpPr>
        <p:spPr bwMode="auto">
          <a:xfrm>
            <a:off x="973588" y="2806786"/>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§2-3 </a:t>
            </a:r>
            <a:r>
              <a:rPr lang="zh-CN" altLang="en-US" sz="2400" b="1">
                <a:latin typeface="华文楷体" pitchFamily="2" charset="-122"/>
                <a:ea typeface="华文楷体" pitchFamily="2" charset="-122"/>
              </a:rPr>
              <a:t>旋涡运动</a:t>
            </a:r>
          </a:p>
        </p:txBody>
      </p:sp>
      <p:sp>
        <p:nvSpPr>
          <p:cNvPr id="6" name="AutoShape 10">
            <a:hlinkClick r:id="" action="ppaction://noaction" highlightClick="1"/>
          </p:cNvPr>
          <p:cNvSpPr>
            <a:spLocks noChangeArrowheads="1"/>
          </p:cNvSpPr>
          <p:nvPr/>
        </p:nvSpPr>
        <p:spPr bwMode="auto">
          <a:xfrm>
            <a:off x="973588" y="4318834"/>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§2-5</a:t>
            </a:r>
            <a:r>
              <a:rPr lang="zh-CN" altLang="en-US" sz="2400" b="1">
                <a:latin typeface="华文楷体" pitchFamily="2" charset="-122"/>
                <a:ea typeface="华文楷体" pitchFamily="2" charset="-122"/>
              </a:rPr>
              <a:t> 欧拉运动方程及其积分</a:t>
            </a:r>
            <a:endParaRPr lang="zh-CN" altLang="en-US" sz="2400">
              <a:latin typeface="微软雅黑" pitchFamily="34" charset="-122"/>
              <a:ea typeface="微软雅黑" pitchFamily="34" charset="-122"/>
            </a:endParaRPr>
          </a:p>
        </p:txBody>
      </p:sp>
      <p:sp>
        <p:nvSpPr>
          <p:cNvPr id="8" name="AutoShape 8">
            <a:hlinkClick r:id="" action="ppaction://noaction" highlightClick="1"/>
          </p:cNvPr>
          <p:cNvSpPr>
            <a:spLocks noChangeArrowheads="1"/>
          </p:cNvSpPr>
          <p:nvPr/>
        </p:nvSpPr>
        <p:spPr bwMode="auto">
          <a:xfrm>
            <a:off x="973588" y="132147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§2-1 </a:t>
            </a:r>
            <a:r>
              <a:rPr lang="zh-CN" altLang="en-US" sz="2400" b="1">
                <a:ea typeface="华文楷体" pitchFamily="2" charset="-122"/>
              </a:rPr>
              <a:t>流场</a:t>
            </a:r>
          </a:p>
        </p:txBody>
      </p:sp>
      <p:sp>
        <p:nvSpPr>
          <p:cNvPr id="9" name="AutoShape 10">
            <a:hlinkClick r:id="" action="ppaction://noaction" highlightClick="1"/>
          </p:cNvPr>
          <p:cNvSpPr>
            <a:spLocks noChangeArrowheads="1"/>
          </p:cNvSpPr>
          <p:nvPr/>
        </p:nvSpPr>
        <p:spPr bwMode="auto">
          <a:xfrm>
            <a:off x="973588" y="356281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§2-4 </a:t>
            </a:r>
            <a:r>
              <a:rPr lang="zh-CN" altLang="en-US" sz="2400" b="1">
                <a:latin typeface="华文楷体" pitchFamily="2" charset="-122"/>
                <a:ea typeface="华文楷体" pitchFamily="2" charset="-122"/>
              </a:rPr>
              <a:t>连续方程和流函数</a:t>
            </a:r>
            <a:endParaRPr lang="zh-CN" altLang="en-US" sz="2400">
              <a:latin typeface="微软雅黑" pitchFamily="34" charset="-122"/>
              <a:ea typeface="微软雅黑" pitchFamily="34" charset="-122"/>
            </a:endParaRPr>
          </a:p>
        </p:txBody>
      </p:sp>
      <p:sp>
        <p:nvSpPr>
          <p:cNvPr id="10" name="AutoShape 10">
            <a:hlinkClick r:id="" action="ppaction://noaction" highlightClick="1"/>
          </p:cNvPr>
          <p:cNvSpPr>
            <a:spLocks noChangeArrowheads="1"/>
          </p:cNvSpPr>
          <p:nvPr/>
        </p:nvSpPr>
        <p:spPr bwMode="auto">
          <a:xfrm>
            <a:off x="972000" y="5074858"/>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§2-6</a:t>
            </a:r>
            <a:r>
              <a:rPr lang="zh-CN" altLang="en-US" sz="2400" b="1">
                <a:latin typeface="华文楷体" pitchFamily="2" charset="-122"/>
                <a:ea typeface="华文楷体" pitchFamily="2" charset="-122"/>
              </a:rPr>
              <a:t> 能量方程</a:t>
            </a:r>
            <a:endParaRPr lang="zh-CN" altLang="en-US" sz="240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pPr eaLnBrk="1" hangingPunct="1"/>
            <a:r>
              <a:rPr lang="zh-CN" altLang="en-US" sz="2800"/>
              <a:t>第二章 流体力学基本原理和方程</a:t>
            </a:r>
          </a:p>
        </p:txBody>
      </p:sp>
      <p:sp>
        <p:nvSpPr>
          <p:cNvPr id="81942" name="灯片编号占位符 10"/>
          <p:cNvSpPr>
            <a:spLocks noGrp="1"/>
          </p:cNvSpPr>
          <p:nvPr>
            <p:ph type="sldNum" sz="quarter" idx="10"/>
          </p:nvPr>
        </p:nvSpPr>
        <p:spPr bwMode="auto">
          <a:ln>
            <a:miter lim="800000"/>
            <a:headEnd/>
            <a:tailEnd/>
          </a:ln>
        </p:spPr>
        <p:txBody>
          <a:bodyPr/>
          <a:lstStyle/>
          <a:p>
            <a:pPr>
              <a:defRPr/>
            </a:pPr>
            <a:fld id="{E3F0341A-E6E3-4A4F-94F5-61A04576F276}" type="slidenum">
              <a:rPr lang="en-US" altLang="zh-CN"/>
              <a:pPr>
                <a:defRPr/>
              </a:pPr>
              <a:t>36</a:t>
            </a:fld>
            <a:endParaRPr lang="en-US" altLang="zh-CN"/>
          </a:p>
        </p:txBody>
      </p:sp>
      <p:sp>
        <p:nvSpPr>
          <p:cNvPr id="91140"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888712CE-F1ED-4481-8F46-8B1FCE6AA515}" type="slidenum">
              <a:rPr lang="en-US" altLang="zh-CN" sz="2800">
                <a:latin typeface="Calibri" pitchFamily="34" charset="0"/>
              </a:rPr>
              <a:pPr algn="r"/>
              <a:t>36</a:t>
            </a:fld>
            <a:endParaRPr lang="en-US" altLang="zh-CN" sz="2800">
              <a:latin typeface="Calibri" pitchFamily="34" charset="0"/>
            </a:endParaRPr>
          </a:p>
        </p:txBody>
      </p:sp>
      <p:sp>
        <p:nvSpPr>
          <p:cNvPr id="4" name="AutoShape 8">
            <a:hlinkClick r:id="" action="ppaction://noaction" highlightClick="1"/>
          </p:cNvPr>
          <p:cNvSpPr>
            <a:spLocks noChangeArrowheads="1"/>
          </p:cNvSpPr>
          <p:nvPr/>
        </p:nvSpPr>
        <p:spPr bwMode="auto">
          <a:xfrm>
            <a:off x="973588" y="2050762"/>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§2-2 </a:t>
            </a:r>
            <a:r>
              <a:rPr lang="zh-CN" altLang="en-US" sz="2400" b="1">
                <a:solidFill>
                  <a:schemeClr val="tx1">
                    <a:lumMod val="40000"/>
                    <a:lumOff val="60000"/>
                  </a:schemeClr>
                </a:solidFill>
                <a:ea typeface="华文楷体" pitchFamily="2" charset="-122"/>
              </a:rPr>
              <a:t>流体微团运动的分析</a:t>
            </a:r>
            <a:endParaRPr lang="zh-CN" altLang="en-US" sz="2400" b="1">
              <a:solidFill>
                <a:schemeClr val="tx1">
                  <a:lumMod val="40000"/>
                  <a:lumOff val="60000"/>
                </a:schemeClr>
              </a:solidFill>
              <a:latin typeface="微软雅黑" pitchFamily="34" charset="-122"/>
              <a:ea typeface="微软雅黑" pitchFamily="34" charset="-122"/>
            </a:endParaRPr>
          </a:p>
        </p:txBody>
      </p:sp>
      <p:sp>
        <p:nvSpPr>
          <p:cNvPr id="5" name="AutoShape 9">
            <a:hlinkClick r:id="" action="ppaction://noaction" highlightClick="1"/>
          </p:cNvPr>
          <p:cNvSpPr>
            <a:spLocks noChangeArrowheads="1"/>
          </p:cNvSpPr>
          <p:nvPr/>
        </p:nvSpPr>
        <p:spPr bwMode="auto">
          <a:xfrm>
            <a:off x="973588" y="2806786"/>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§2-3 </a:t>
            </a:r>
            <a:r>
              <a:rPr lang="zh-CN" altLang="en-US" sz="2400" b="1">
                <a:latin typeface="华文楷体" pitchFamily="2" charset="-122"/>
                <a:ea typeface="华文楷体" pitchFamily="2" charset="-122"/>
              </a:rPr>
              <a:t>旋涡运动</a:t>
            </a:r>
          </a:p>
        </p:txBody>
      </p:sp>
      <p:sp>
        <p:nvSpPr>
          <p:cNvPr id="6" name="AutoShape 10">
            <a:hlinkClick r:id="" action="ppaction://noaction" highlightClick="1"/>
          </p:cNvPr>
          <p:cNvSpPr>
            <a:spLocks noChangeArrowheads="1"/>
          </p:cNvSpPr>
          <p:nvPr/>
        </p:nvSpPr>
        <p:spPr bwMode="auto">
          <a:xfrm>
            <a:off x="973588" y="4318834"/>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§2-5</a:t>
            </a:r>
            <a:r>
              <a:rPr lang="zh-CN" altLang="en-US" sz="2400" b="1">
                <a:solidFill>
                  <a:schemeClr val="tx1">
                    <a:lumMod val="40000"/>
                    <a:lumOff val="60000"/>
                  </a:schemeClr>
                </a:solidFill>
                <a:latin typeface="华文楷体" pitchFamily="2" charset="-122"/>
                <a:ea typeface="华文楷体" pitchFamily="2" charset="-122"/>
              </a:rPr>
              <a:t> 欧拉运动方程及其积分</a:t>
            </a:r>
            <a:endParaRPr lang="zh-CN" altLang="en-US" sz="2400">
              <a:solidFill>
                <a:schemeClr val="tx1">
                  <a:lumMod val="40000"/>
                  <a:lumOff val="60000"/>
                </a:schemeClr>
              </a:solidFill>
              <a:latin typeface="微软雅黑" pitchFamily="34" charset="-122"/>
              <a:ea typeface="微软雅黑" pitchFamily="34" charset="-122"/>
            </a:endParaRPr>
          </a:p>
        </p:txBody>
      </p:sp>
      <p:sp>
        <p:nvSpPr>
          <p:cNvPr id="8" name="AutoShape 8">
            <a:hlinkClick r:id="" action="ppaction://noaction" highlightClick="1"/>
          </p:cNvPr>
          <p:cNvSpPr>
            <a:spLocks noChangeArrowheads="1"/>
          </p:cNvSpPr>
          <p:nvPr/>
        </p:nvSpPr>
        <p:spPr bwMode="auto">
          <a:xfrm>
            <a:off x="973588" y="132147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§2-1 </a:t>
            </a:r>
            <a:r>
              <a:rPr lang="zh-CN" altLang="en-US" sz="2400" b="1">
                <a:solidFill>
                  <a:schemeClr val="tx1">
                    <a:lumMod val="40000"/>
                    <a:lumOff val="60000"/>
                  </a:schemeClr>
                </a:solidFill>
                <a:ea typeface="华文楷体" pitchFamily="2" charset="-122"/>
              </a:rPr>
              <a:t>流场</a:t>
            </a:r>
          </a:p>
        </p:txBody>
      </p:sp>
      <p:sp>
        <p:nvSpPr>
          <p:cNvPr id="9" name="AutoShape 10">
            <a:hlinkClick r:id="" action="ppaction://noaction" highlightClick="1"/>
          </p:cNvPr>
          <p:cNvSpPr>
            <a:spLocks noChangeArrowheads="1"/>
          </p:cNvSpPr>
          <p:nvPr/>
        </p:nvSpPr>
        <p:spPr bwMode="auto">
          <a:xfrm>
            <a:off x="973588" y="356281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§2-4 </a:t>
            </a:r>
            <a:r>
              <a:rPr lang="zh-CN" altLang="en-US" sz="2400" b="1">
                <a:solidFill>
                  <a:schemeClr val="tx1">
                    <a:lumMod val="40000"/>
                    <a:lumOff val="60000"/>
                  </a:schemeClr>
                </a:solidFill>
                <a:latin typeface="华文楷体" pitchFamily="2" charset="-122"/>
                <a:ea typeface="华文楷体" pitchFamily="2" charset="-122"/>
              </a:rPr>
              <a:t>连续方程和流函数</a:t>
            </a:r>
            <a:endParaRPr lang="zh-CN" altLang="en-US" sz="2400">
              <a:solidFill>
                <a:schemeClr val="tx1">
                  <a:lumMod val="40000"/>
                  <a:lumOff val="60000"/>
                </a:schemeClr>
              </a:solidFill>
              <a:latin typeface="微软雅黑" pitchFamily="34" charset="-122"/>
              <a:ea typeface="微软雅黑" pitchFamily="34" charset="-122"/>
            </a:endParaRPr>
          </a:p>
        </p:txBody>
      </p:sp>
      <p:sp>
        <p:nvSpPr>
          <p:cNvPr id="10" name="AutoShape 10">
            <a:hlinkClick r:id="" action="ppaction://noaction" highlightClick="1"/>
          </p:cNvPr>
          <p:cNvSpPr>
            <a:spLocks noChangeArrowheads="1"/>
          </p:cNvSpPr>
          <p:nvPr/>
        </p:nvSpPr>
        <p:spPr bwMode="auto">
          <a:xfrm>
            <a:off x="972000" y="5074858"/>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§2-6</a:t>
            </a:r>
            <a:r>
              <a:rPr lang="zh-CN" altLang="en-US" sz="2400" b="1">
                <a:solidFill>
                  <a:schemeClr val="tx1">
                    <a:lumMod val="40000"/>
                    <a:lumOff val="60000"/>
                  </a:schemeClr>
                </a:solidFill>
                <a:latin typeface="华文楷体" pitchFamily="2" charset="-122"/>
                <a:ea typeface="华文楷体" pitchFamily="2" charset="-122"/>
              </a:rPr>
              <a:t> 能量方程</a:t>
            </a:r>
            <a:endParaRPr lang="zh-CN" altLang="en-US" sz="2400">
              <a:solidFill>
                <a:schemeClr val="tx1">
                  <a:lumMod val="40000"/>
                  <a:lumOff val="60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5148263" y="1196975"/>
            <a:ext cx="3995737" cy="1247775"/>
          </a:xfrm>
          <a:prstGeom prst="rect">
            <a:avLst/>
          </a:prstGeom>
          <a:solidFill>
            <a:srgbClr val="B9A9FB"/>
          </a:solidFill>
          <a:ln w="9525">
            <a:noFill/>
            <a:miter lim="800000"/>
            <a:headEnd/>
            <a:tailEnd/>
          </a:ln>
        </p:spPr>
        <p:txBody>
          <a:bodyPr>
            <a:spAutoFit/>
          </a:bodyPr>
          <a:lstStyle/>
          <a:p>
            <a:pPr eaLnBrk="1" hangingPunct="1">
              <a:lnSpc>
                <a:spcPct val="130000"/>
              </a:lnSpc>
            </a:pPr>
            <a:r>
              <a:rPr lang="zh-CN" altLang="en-US" sz="2000" b="1">
                <a:latin typeface="Arial" pitchFamily="34" charset="0"/>
              </a:rPr>
              <a:t>龙卷风、船尾的后面、河床的拐弯处以及水管的突然扩大处等，飞机在飞行时同样也会拖出旋涡。</a:t>
            </a:r>
          </a:p>
        </p:txBody>
      </p:sp>
      <p:sp>
        <p:nvSpPr>
          <p:cNvPr id="21508" name="Text Box 3"/>
          <p:cNvSpPr txBox="1">
            <a:spLocks noChangeArrowheads="1"/>
          </p:cNvSpPr>
          <p:nvPr/>
        </p:nvSpPr>
        <p:spPr bwMode="auto">
          <a:xfrm>
            <a:off x="34925" y="1711325"/>
            <a:ext cx="2744788" cy="39687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流体的两种运动形式：</a:t>
            </a:r>
          </a:p>
        </p:txBody>
      </p:sp>
      <p:sp>
        <p:nvSpPr>
          <p:cNvPr id="21509" name="Text Box 4"/>
          <p:cNvSpPr txBox="1">
            <a:spLocks noChangeArrowheads="1"/>
          </p:cNvSpPr>
          <p:nvPr/>
        </p:nvSpPr>
        <p:spPr bwMode="auto">
          <a:xfrm>
            <a:off x="2774950" y="1566863"/>
            <a:ext cx="1620838" cy="400050"/>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无旋运动</a:t>
            </a:r>
            <a:r>
              <a:rPr lang="en-US" altLang="zh-CN" sz="2000" i="1">
                <a:latin typeface="Arial" pitchFamily="34" charset="0"/>
              </a:rPr>
              <a:t>ε</a:t>
            </a:r>
            <a:r>
              <a:rPr lang="en-US" altLang="zh-CN" sz="2000">
                <a:latin typeface="Arial" pitchFamily="34" charset="0"/>
              </a:rPr>
              <a:t>=0</a:t>
            </a:r>
          </a:p>
        </p:txBody>
      </p:sp>
      <p:sp>
        <p:nvSpPr>
          <p:cNvPr id="21510" name="Text Box 5"/>
          <p:cNvSpPr txBox="1">
            <a:spLocks noChangeArrowheads="1"/>
          </p:cNvSpPr>
          <p:nvPr/>
        </p:nvSpPr>
        <p:spPr bwMode="auto">
          <a:xfrm>
            <a:off x="2771775" y="1998663"/>
            <a:ext cx="1612900" cy="400050"/>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有旋运动</a:t>
            </a:r>
            <a:r>
              <a:rPr lang="en-US" altLang="zh-CN" sz="2000" i="1">
                <a:latin typeface="Arial" pitchFamily="34" charset="0"/>
              </a:rPr>
              <a:t>ε</a:t>
            </a:r>
            <a:r>
              <a:rPr lang="en-US" altLang="zh-CN" sz="2000">
                <a:latin typeface="Arial" pitchFamily="34" charset="0"/>
              </a:rPr>
              <a:t>≠0</a:t>
            </a:r>
          </a:p>
        </p:txBody>
      </p:sp>
      <p:sp>
        <p:nvSpPr>
          <p:cNvPr id="21511" name="AutoShape 6"/>
          <p:cNvSpPr>
            <a:spLocks/>
          </p:cNvSpPr>
          <p:nvPr/>
        </p:nvSpPr>
        <p:spPr bwMode="auto">
          <a:xfrm>
            <a:off x="2703513" y="1651000"/>
            <a:ext cx="76200" cy="609600"/>
          </a:xfrm>
          <a:prstGeom prst="leftBrace">
            <a:avLst>
              <a:gd name="adj1" fmla="val 66667"/>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87047" name="Text Box 7"/>
          <p:cNvSpPr txBox="1">
            <a:spLocks noChangeArrowheads="1"/>
          </p:cNvSpPr>
          <p:nvPr/>
        </p:nvSpPr>
        <p:spPr bwMode="auto">
          <a:xfrm>
            <a:off x="0" y="2457450"/>
            <a:ext cx="5281613" cy="793750"/>
          </a:xfrm>
          <a:prstGeom prst="rect">
            <a:avLst/>
          </a:prstGeom>
          <a:solidFill>
            <a:srgbClr val="E179BE"/>
          </a:solidFill>
          <a:ln w="9525">
            <a:noFill/>
            <a:miter lim="800000"/>
            <a:headEnd/>
            <a:tailEnd/>
          </a:ln>
        </p:spPr>
        <p:txBody>
          <a:bodyPr>
            <a:spAutoFit/>
          </a:bodyPr>
          <a:lstStyle/>
          <a:p>
            <a:pPr eaLnBrk="1" hangingPunct="1">
              <a:lnSpc>
                <a:spcPct val="120000"/>
              </a:lnSpc>
            </a:pPr>
            <a:r>
              <a:rPr lang="zh-CN" altLang="en-US" sz="2000" b="1">
                <a:latin typeface="Arial" pitchFamily="34" charset="0"/>
              </a:rPr>
              <a:t>涡线：具有在某瞬时该曲线上微团的旋转角</a:t>
            </a:r>
          </a:p>
          <a:p>
            <a:pPr eaLnBrk="1" hangingPunct="1">
              <a:lnSpc>
                <a:spcPct val="120000"/>
              </a:lnSpc>
            </a:pPr>
            <a:r>
              <a:rPr lang="zh-CN" altLang="en-US" sz="2000" b="1">
                <a:latin typeface="Arial" pitchFamily="34" charset="0"/>
              </a:rPr>
              <a:t>速度向量都和曲线相切的性质。</a:t>
            </a:r>
          </a:p>
        </p:txBody>
      </p:sp>
      <p:pic>
        <p:nvPicPr>
          <p:cNvPr id="87048" name="Picture 8" descr="2-14"/>
          <p:cNvPicPr>
            <a:picLocks noChangeAspect="1" noChangeArrowheads="1"/>
          </p:cNvPicPr>
          <p:nvPr/>
        </p:nvPicPr>
        <p:blipFill>
          <a:blip r:embed="rId3" cstate="print"/>
          <a:srcRect/>
          <a:stretch>
            <a:fillRect/>
          </a:stretch>
        </p:blipFill>
        <p:spPr bwMode="auto">
          <a:xfrm>
            <a:off x="5689600" y="2781300"/>
            <a:ext cx="2843213" cy="1974850"/>
          </a:xfrm>
          <a:prstGeom prst="rect">
            <a:avLst/>
          </a:prstGeom>
          <a:noFill/>
          <a:ln w="9525">
            <a:noFill/>
            <a:miter lim="800000"/>
            <a:headEnd/>
            <a:tailEnd/>
          </a:ln>
        </p:spPr>
      </p:pic>
      <p:sp>
        <p:nvSpPr>
          <p:cNvPr id="87049" name="Text Box 9"/>
          <p:cNvSpPr txBox="1">
            <a:spLocks noChangeArrowheads="1"/>
          </p:cNvSpPr>
          <p:nvPr/>
        </p:nvSpPr>
        <p:spPr bwMode="auto">
          <a:xfrm>
            <a:off x="34925" y="3476625"/>
            <a:ext cx="3429000" cy="39687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涡线微分方程式</a:t>
            </a:r>
          </a:p>
        </p:txBody>
      </p:sp>
      <p:sp>
        <p:nvSpPr>
          <p:cNvPr id="21515" name="Rectangle 10"/>
          <p:cNvSpPr>
            <a:spLocks noChangeArrowheads="1"/>
          </p:cNvSpPr>
          <p:nvPr/>
        </p:nvSpPr>
        <p:spPr bwMode="auto">
          <a:xfrm>
            <a:off x="0" y="3213100"/>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87051" name="Object 11"/>
          <p:cNvGraphicFramePr>
            <a:graphicFrameLocks noChangeAspect="1"/>
          </p:cNvGraphicFramePr>
          <p:nvPr/>
        </p:nvGraphicFramePr>
        <p:xfrm>
          <a:off x="2484438" y="3284538"/>
          <a:ext cx="1727200" cy="892175"/>
        </p:xfrm>
        <a:graphic>
          <a:graphicData uri="http://schemas.openxmlformats.org/presentationml/2006/ole">
            <mc:AlternateContent xmlns:mc="http://schemas.openxmlformats.org/markup-compatibility/2006">
              <mc:Choice xmlns:v="urn:schemas-microsoft-com:vml" Requires="v">
                <p:oleObj spid="_x0000_s21530" name="Equation" r:id="rId4" imgW="863225" imgH="444307" progId="Equation.DSMT4">
                  <p:embed/>
                </p:oleObj>
              </mc:Choice>
              <mc:Fallback>
                <p:oleObj name="Equation" r:id="rId4" imgW="863225" imgH="444307"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3284538"/>
                        <a:ext cx="17272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87052" name="Text Box 12"/>
          <p:cNvSpPr txBox="1">
            <a:spLocks noChangeArrowheads="1"/>
          </p:cNvSpPr>
          <p:nvPr/>
        </p:nvSpPr>
        <p:spPr bwMode="auto">
          <a:xfrm>
            <a:off x="0" y="4221163"/>
            <a:ext cx="5148263" cy="793750"/>
          </a:xfrm>
          <a:prstGeom prst="rect">
            <a:avLst/>
          </a:prstGeom>
          <a:noFill/>
          <a:ln w="9525">
            <a:noFill/>
            <a:miter lim="800000"/>
            <a:headEnd/>
            <a:tailEnd/>
          </a:ln>
        </p:spPr>
        <p:txBody>
          <a:bodyPr>
            <a:spAutoFit/>
          </a:bodyPr>
          <a:lstStyle/>
          <a:p>
            <a:pPr eaLnBrk="1" hangingPunct="1">
              <a:lnSpc>
                <a:spcPct val="120000"/>
              </a:lnSpc>
            </a:pPr>
            <a:r>
              <a:rPr lang="zh-CN" altLang="en-US" sz="2000" b="1">
                <a:latin typeface="Arial" pitchFamily="34" charset="0"/>
              </a:rPr>
              <a:t>一般情况下</a:t>
            </a:r>
            <a:r>
              <a:rPr lang="en-US" altLang="zh-CN" sz="2000" b="1">
                <a:latin typeface="Arial" pitchFamily="34" charset="0"/>
              </a:rPr>
              <a:t>ε</a:t>
            </a:r>
            <a:r>
              <a:rPr lang="zh-CN" altLang="en-US" sz="2000" b="1">
                <a:latin typeface="Arial" pitchFamily="34" charset="0"/>
              </a:rPr>
              <a:t>是坐标和时间的函数。</a:t>
            </a:r>
          </a:p>
          <a:p>
            <a:pPr eaLnBrk="1" hangingPunct="1">
              <a:lnSpc>
                <a:spcPct val="120000"/>
              </a:lnSpc>
            </a:pPr>
            <a:r>
              <a:rPr lang="zh-CN" altLang="en-US" sz="2000" b="1">
                <a:latin typeface="Arial" pitchFamily="34" charset="0"/>
              </a:rPr>
              <a:t>在定常流中</a:t>
            </a:r>
            <a:r>
              <a:rPr lang="en-US" altLang="zh-CN" sz="2000" b="1">
                <a:latin typeface="Arial" pitchFamily="34" charset="0"/>
              </a:rPr>
              <a:t>ε</a:t>
            </a:r>
            <a:r>
              <a:rPr lang="zh-CN" altLang="en-US" sz="2000" b="1">
                <a:latin typeface="Arial" pitchFamily="34" charset="0"/>
              </a:rPr>
              <a:t>只是坐标的函数。</a:t>
            </a:r>
          </a:p>
        </p:txBody>
      </p:sp>
      <p:pic>
        <p:nvPicPr>
          <p:cNvPr id="87053" name="Picture 13" descr="2-15"/>
          <p:cNvPicPr>
            <a:picLocks noChangeAspect="1" noChangeArrowheads="1"/>
          </p:cNvPicPr>
          <p:nvPr/>
        </p:nvPicPr>
        <p:blipFill>
          <a:blip r:embed="rId6" cstate="print"/>
          <a:srcRect/>
          <a:stretch>
            <a:fillRect/>
          </a:stretch>
        </p:blipFill>
        <p:spPr bwMode="auto">
          <a:xfrm>
            <a:off x="6011863" y="4508500"/>
            <a:ext cx="2232025" cy="1606550"/>
          </a:xfrm>
          <a:prstGeom prst="rect">
            <a:avLst/>
          </a:prstGeom>
          <a:noFill/>
          <a:ln w="9525">
            <a:noFill/>
            <a:miter lim="800000"/>
            <a:headEnd/>
            <a:tailEnd/>
          </a:ln>
        </p:spPr>
      </p:pic>
      <p:sp>
        <p:nvSpPr>
          <p:cNvPr id="87054" name="Text Box 14"/>
          <p:cNvSpPr txBox="1">
            <a:spLocks noChangeArrowheads="1"/>
          </p:cNvSpPr>
          <p:nvPr/>
        </p:nvSpPr>
        <p:spPr bwMode="auto">
          <a:xfrm>
            <a:off x="0" y="5084763"/>
            <a:ext cx="5616575" cy="1150937"/>
          </a:xfrm>
          <a:prstGeom prst="rect">
            <a:avLst/>
          </a:prstGeom>
          <a:solidFill>
            <a:srgbClr val="E179BE"/>
          </a:solidFill>
          <a:ln w="9525">
            <a:noFill/>
            <a:miter lim="800000"/>
            <a:headEnd/>
            <a:tailEnd/>
          </a:ln>
        </p:spPr>
        <p:txBody>
          <a:bodyPr>
            <a:spAutoFit/>
          </a:bodyPr>
          <a:lstStyle/>
          <a:p>
            <a:pPr eaLnBrk="1" hangingPunct="1">
              <a:lnSpc>
                <a:spcPct val="120000"/>
              </a:lnSpc>
            </a:pPr>
            <a:r>
              <a:rPr lang="zh-CN" altLang="en-US" sz="2000" b="1">
                <a:latin typeface="宋体" pitchFamily="2" charset="-122"/>
              </a:rPr>
              <a:t>涡管：某瞬时</a:t>
            </a:r>
            <a:r>
              <a:rPr lang="en-US" altLang="zh-CN" sz="2000" b="1">
                <a:latin typeface="宋体" pitchFamily="2" charset="-122"/>
              </a:rPr>
              <a:t>t</a:t>
            </a:r>
            <a:r>
              <a:rPr lang="zh-CN" altLang="en-US" sz="2000" b="1">
                <a:latin typeface="宋体" pitchFamily="2" charset="-122"/>
              </a:rPr>
              <a:t>，在旋涡场中任取一条非涡线的光滑封闭曲线，过该曲线的每一点作涡线，这些涡线形成的管状曲面称为涡管</a:t>
            </a:r>
            <a:endParaRPr lang="en-US" altLang="zh-CN" sz="2000" b="1">
              <a:latin typeface="宋体" pitchFamily="2" charset="-122"/>
            </a:endParaRPr>
          </a:p>
        </p:txBody>
      </p:sp>
      <p:sp>
        <p:nvSpPr>
          <p:cNvPr id="21519"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§2-3 </a:t>
            </a:r>
            <a:r>
              <a:rPr lang="zh-CN" altLang="en-US" sz="2000">
                <a:solidFill>
                  <a:srgbClr val="C2F0FF"/>
                </a:solidFill>
                <a:latin typeface="华文新魏" pitchFamily="2" charset="-122"/>
                <a:ea typeface="华文新魏" pitchFamily="2" charset="-122"/>
              </a:rPr>
              <a:t>旋涡运动</a:t>
            </a:r>
          </a:p>
        </p:txBody>
      </p:sp>
      <p:sp>
        <p:nvSpPr>
          <p:cNvPr id="9" name="Rectangle 4"/>
          <p:cNvSpPr>
            <a:spLocks noChangeArrowheads="1"/>
          </p:cNvSpPr>
          <p:nvPr/>
        </p:nvSpPr>
        <p:spPr bwMode="auto">
          <a:xfrm>
            <a:off x="468313" y="936625"/>
            <a:ext cx="41592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涡线、涡管及旋涡强度</a:t>
            </a:r>
          </a:p>
        </p:txBody>
      </p:sp>
      <p:sp>
        <p:nvSpPr>
          <p:cNvPr id="21521" name="灯片编号占位符 16"/>
          <p:cNvSpPr>
            <a:spLocks noGrp="1"/>
          </p:cNvSpPr>
          <p:nvPr>
            <p:ph type="sldNum" sz="quarter" idx="10"/>
          </p:nvPr>
        </p:nvSpPr>
        <p:spPr bwMode="auto">
          <a:ln>
            <a:miter lim="800000"/>
            <a:headEnd/>
            <a:tailEnd/>
          </a:ln>
        </p:spPr>
        <p:txBody>
          <a:bodyPr/>
          <a:lstStyle/>
          <a:p>
            <a:pPr>
              <a:defRPr/>
            </a:pPr>
            <a:fld id="{4E71454C-2CB7-4CA0-8573-06DF5A4788A7}" type="slidenum">
              <a:rPr lang="en-US" altLang="zh-CN"/>
              <a:pPr>
                <a:defRPr/>
              </a:pPr>
              <a:t>37</a:t>
            </a:fld>
            <a:endParaRPr lang="en-US" altLang="zh-CN"/>
          </a:p>
        </p:txBody>
      </p:sp>
      <p:sp>
        <p:nvSpPr>
          <p:cNvPr id="18" name="矩形 17"/>
          <p:cNvSpPr>
            <a:spLocks noChangeArrowheads="1"/>
          </p:cNvSpPr>
          <p:nvPr/>
        </p:nvSpPr>
        <p:spPr bwMode="auto">
          <a:xfrm>
            <a:off x="2411413" y="3303588"/>
            <a:ext cx="1800225" cy="873125"/>
          </a:xfrm>
          <a:prstGeom prst="rect">
            <a:avLst/>
          </a:prstGeom>
          <a:noFill/>
          <a:ln w="25400" algn="ctr">
            <a:solidFill>
              <a:srgbClr val="FF0000"/>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704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0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0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705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70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7052">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7052">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87054"/>
                                        </p:tgtEl>
                                        <p:attrNameLst>
                                          <p:attrName>style.visibility</p:attrName>
                                        </p:attrNameLst>
                                      </p:cBhvr>
                                      <p:to>
                                        <p:strVal val="visible"/>
                                      </p:to>
                                    </p:set>
                                    <p:animEffect transition="in" filter="blinds(horizontal)">
                                      <p:cBhvr>
                                        <p:cTn id="43" dur="500"/>
                                        <p:tgtEl>
                                          <p:spTgt spid="8705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87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nimBg="1"/>
      <p:bldP spid="87042" grpId="1" animBg="1"/>
      <p:bldP spid="87047" grpId="0" animBg="1"/>
      <p:bldP spid="87049" grpId="0"/>
      <p:bldP spid="87054"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2" name="Text Box 8"/>
          <p:cNvSpPr txBox="1">
            <a:spLocks noChangeArrowheads="1"/>
          </p:cNvSpPr>
          <p:nvPr/>
        </p:nvSpPr>
        <p:spPr bwMode="auto">
          <a:xfrm>
            <a:off x="1258888" y="4797425"/>
            <a:ext cx="2449512" cy="428625"/>
          </a:xfrm>
          <a:prstGeom prst="rect">
            <a:avLst/>
          </a:prstGeom>
          <a:noFill/>
          <a:ln w="31750" algn="ctr">
            <a:solidFill>
              <a:srgbClr val="FF0000"/>
            </a:solidFill>
            <a:miter lim="800000"/>
            <a:headEnd/>
            <a:tailEnd/>
          </a:ln>
        </p:spPr>
        <p:txBody>
          <a:bodyPr>
            <a:spAutoFit/>
          </a:bodyPr>
          <a:lstStyle/>
          <a:p>
            <a:pPr algn="ctr" eaLnBrk="1" hangingPunct="1">
              <a:spcBef>
                <a:spcPct val="50000"/>
              </a:spcBef>
            </a:pPr>
            <a:r>
              <a:rPr lang="zh-CN" altLang="en-US" sz="2000" b="1">
                <a:latin typeface="宋体" pitchFamily="2" charset="-122"/>
              </a:rPr>
              <a:t>流场、流线、流量</a:t>
            </a:r>
          </a:p>
        </p:txBody>
      </p:sp>
      <p:sp>
        <p:nvSpPr>
          <p:cNvPr id="88073" name="Text Box 9"/>
          <p:cNvSpPr txBox="1">
            <a:spLocks noChangeArrowheads="1"/>
          </p:cNvSpPr>
          <p:nvPr/>
        </p:nvSpPr>
        <p:spPr bwMode="auto">
          <a:xfrm>
            <a:off x="4932363" y="4797425"/>
            <a:ext cx="2449512" cy="428625"/>
          </a:xfrm>
          <a:prstGeom prst="rect">
            <a:avLst/>
          </a:prstGeom>
          <a:noFill/>
          <a:ln w="31750" algn="ctr">
            <a:solidFill>
              <a:srgbClr val="FF0000"/>
            </a:solidFill>
            <a:miter lim="800000"/>
            <a:headEnd/>
            <a:tailEnd/>
          </a:ln>
        </p:spPr>
        <p:txBody>
          <a:bodyPr>
            <a:spAutoFit/>
          </a:bodyPr>
          <a:lstStyle/>
          <a:p>
            <a:pPr algn="ctr" eaLnBrk="1" hangingPunct="1">
              <a:spcBef>
                <a:spcPct val="50000"/>
              </a:spcBef>
            </a:pPr>
            <a:r>
              <a:rPr lang="zh-CN" altLang="en-US" sz="2000" b="1">
                <a:latin typeface="宋体" pitchFamily="2" charset="-122"/>
              </a:rPr>
              <a:t>涡场、涡线、涡量</a:t>
            </a:r>
          </a:p>
        </p:txBody>
      </p:sp>
      <p:sp>
        <p:nvSpPr>
          <p:cNvPr id="88074" name="Line 10"/>
          <p:cNvSpPr>
            <a:spLocks noChangeShapeType="1"/>
          </p:cNvSpPr>
          <p:nvPr/>
        </p:nvSpPr>
        <p:spPr bwMode="auto">
          <a:xfrm flipV="1">
            <a:off x="6084888" y="5229225"/>
            <a:ext cx="0" cy="360363"/>
          </a:xfrm>
          <a:prstGeom prst="line">
            <a:avLst/>
          </a:prstGeom>
          <a:noFill/>
          <a:ln w="38100">
            <a:solidFill>
              <a:srgbClr val="FF66FF"/>
            </a:solidFill>
            <a:round/>
            <a:headEnd/>
            <a:tailEnd type="triangle" w="med" len="med"/>
          </a:ln>
        </p:spPr>
        <p:txBody>
          <a:bodyPr>
            <a:spAutoFit/>
          </a:bodyPr>
          <a:lstStyle/>
          <a:p>
            <a:endParaRPr lang="zh-CN" altLang="en-US"/>
          </a:p>
        </p:txBody>
      </p:sp>
      <p:sp>
        <p:nvSpPr>
          <p:cNvPr id="88075" name="Line 11"/>
          <p:cNvSpPr>
            <a:spLocks noChangeShapeType="1"/>
          </p:cNvSpPr>
          <p:nvPr/>
        </p:nvSpPr>
        <p:spPr bwMode="auto">
          <a:xfrm flipV="1">
            <a:off x="2484438" y="5229225"/>
            <a:ext cx="0" cy="358775"/>
          </a:xfrm>
          <a:prstGeom prst="line">
            <a:avLst/>
          </a:prstGeom>
          <a:noFill/>
          <a:ln w="38100">
            <a:solidFill>
              <a:srgbClr val="FF66FF"/>
            </a:solidFill>
            <a:round/>
            <a:headEnd/>
            <a:tailEnd type="triangle" w="med" len="med"/>
          </a:ln>
        </p:spPr>
        <p:txBody>
          <a:bodyPr>
            <a:spAutoFit/>
          </a:bodyPr>
          <a:lstStyle/>
          <a:p>
            <a:endParaRPr lang="zh-CN" altLang="en-US"/>
          </a:p>
        </p:txBody>
      </p:sp>
      <p:sp>
        <p:nvSpPr>
          <p:cNvPr id="88076" name="Line 12"/>
          <p:cNvSpPr>
            <a:spLocks noChangeShapeType="1"/>
          </p:cNvSpPr>
          <p:nvPr/>
        </p:nvSpPr>
        <p:spPr bwMode="auto">
          <a:xfrm>
            <a:off x="3708400" y="5011738"/>
            <a:ext cx="1223963" cy="0"/>
          </a:xfrm>
          <a:prstGeom prst="line">
            <a:avLst/>
          </a:prstGeom>
          <a:noFill/>
          <a:ln w="38100">
            <a:solidFill>
              <a:srgbClr val="FF66FF"/>
            </a:solidFill>
            <a:round/>
            <a:headEnd type="triangle" w="med" len="med"/>
            <a:tailEnd type="triangle" w="med" len="med"/>
          </a:ln>
        </p:spPr>
        <p:txBody>
          <a:bodyPr>
            <a:spAutoFit/>
          </a:bodyPr>
          <a:lstStyle/>
          <a:p>
            <a:endParaRPr lang="zh-CN" altLang="en-US"/>
          </a:p>
        </p:txBody>
      </p:sp>
      <p:sp>
        <p:nvSpPr>
          <p:cNvPr id="22547" name="灯片编号占位符 20"/>
          <p:cNvSpPr>
            <a:spLocks noGrp="1"/>
          </p:cNvSpPr>
          <p:nvPr>
            <p:ph type="sldNum" sz="quarter" idx="10"/>
          </p:nvPr>
        </p:nvSpPr>
        <p:spPr bwMode="auto">
          <a:ln>
            <a:miter lim="800000"/>
            <a:headEnd/>
            <a:tailEnd/>
          </a:ln>
        </p:spPr>
        <p:txBody>
          <a:bodyPr/>
          <a:lstStyle/>
          <a:p>
            <a:pPr>
              <a:defRPr/>
            </a:pPr>
            <a:fld id="{64A7A2B6-4DD7-464F-B177-A986B3A9523E}" type="slidenum">
              <a:rPr lang="en-US" altLang="zh-CN"/>
              <a:pPr>
                <a:defRPr/>
              </a:pPr>
              <a:t>38</a:t>
            </a:fld>
            <a:endParaRPr lang="en-US" altLang="zh-CN"/>
          </a:p>
        </p:txBody>
      </p:sp>
      <p:graphicFrame>
        <p:nvGraphicFramePr>
          <p:cNvPr id="88077" name="Object 13"/>
          <p:cNvGraphicFramePr>
            <a:graphicFrameLocks noGrp="1" noChangeAspect="1"/>
          </p:cNvGraphicFramePr>
          <p:nvPr>
            <p:ph idx="4294967295"/>
          </p:nvPr>
        </p:nvGraphicFramePr>
        <p:xfrm>
          <a:off x="5068888" y="1736725"/>
          <a:ext cx="2235200" cy="684213"/>
        </p:xfrm>
        <a:graphic>
          <a:graphicData uri="http://schemas.openxmlformats.org/presentationml/2006/ole">
            <mc:AlternateContent xmlns:mc="http://schemas.openxmlformats.org/markup-compatibility/2006">
              <mc:Choice xmlns:v="urn:schemas-microsoft-com:vml" Requires="v">
                <p:oleObj spid="_x0000_s22576" name="Equation" r:id="rId3" imgW="1244520" imgH="380880" progId="Equation.DSMT4">
                  <p:embed/>
                </p:oleObj>
              </mc:Choice>
              <mc:Fallback>
                <p:oleObj name="Equation" r:id="rId3" imgW="1244520" imgH="38088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888" y="1736725"/>
                        <a:ext cx="2235200" cy="684213"/>
                      </a:xfrm>
                      <a:prstGeom prst="rect">
                        <a:avLst/>
                      </a:prstGeom>
                      <a:solidFill>
                        <a:srgbClr val="FF9900"/>
                      </a:solidFill>
                    </p:spPr>
                  </p:pic>
                </p:oleObj>
              </mc:Fallback>
            </mc:AlternateContent>
          </a:graphicData>
        </a:graphic>
      </p:graphicFrame>
      <p:graphicFrame>
        <p:nvGraphicFramePr>
          <p:cNvPr id="88079" name="Object 15"/>
          <p:cNvGraphicFramePr>
            <a:graphicFrameLocks noChangeAspect="1"/>
          </p:cNvGraphicFramePr>
          <p:nvPr/>
        </p:nvGraphicFramePr>
        <p:xfrm>
          <a:off x="4035425" y="3170238"/>
          <a:ext cx="3055938" cy="727075"/>
        </p:xfrm>
        <a:graphic>
          <a:graphicData uri="http://schemas.openxmlformats.org/presentationml/2006/ole">
            <mc:AlternateContent xmlns:mc="http://schemas.openxmlformats.org/markup-compatibility/2006">
              <mc:Choice xmlns:v="urn:schemas-microsoft-com:vml" Requires="v">
                <p:oleObj spid="_x0000_s22577" name="Equation" r:id="rId5" imgW="1600200" imgH="380880" progId="Equation.DSMT4">
                  <p:embed/>
                </p:oleObj>
              </mc:Choice>
              <mc:Fallback>
                <p:oleObj name="Equation" r:id="rId5" imgW="1600200" imgH="38088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5425" y="3170238"/>
                        <a:ext cx="3055938" cy="7270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80" name="Text Box 16"/>
          <p:cNvSpPr txBox="1">
            <a:spLocks noChangeArrowheads="1"/>
          </p:cNvSpPr>
          <p:nvPr/>
        </p:nvSpPr>
        <p:spPr bwMode="auto">
          <a:xfrm>
            <a:off x="452438" y="4076700"/>
            <a:ext cx="5734050" cy="457200"/>
          </a:xfrm>
          <a:prstGeom prst="rect">
            <a:avLst/>
          </a:prstGeom>
          <a:noFill/>
          <a:ln w="9525">
            <a:noFill/>
            <a:miter lim="800000"/>
            <a:headEnd/>
            <a:tailEnd/>
          </a:ln>
        </p:spPr>
        <p:txBody>
          <a:bodyPr wrap="none">
            <a:spAutoFit/>
          </a:bodyPr>
          <a:lstStyle/>
          <a:p>
            <a:pPr eaLnBrk="1" hangingPunct="1"/>
            <a:r>
              <a:rPr lang="zh-CN" altLang="en-US" sz="2400" b="1">
                <a:latin typeface="Arial" pitchFamily="34" charset="0"/>
              </a:rPr>
              <a:t>旋度则是涡管截面趋于零时的涡管强度。</a:t>
            </a:r>
            <a:r>
              <a:rPr lang="zh-CN" altLang="en-US">
                <a:latin typeface="Arial" pitchFamily="34" charset="0"/>
              </a:rPr>
              <a:t> </a:t>
            </a:r>
          </a:p>
        </p:txBody>
      </p:sp>
      <p:sp>
        <p:nvSpPr>
          <p:cNvPr id="22539"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§2-3 </a:t>
            </a:r>
            <a:r>
              <a:rPr lang="zh-CN" altLang="en-US" sz="2000">
                <a:solidFill>
                  <a:srgbClr val="C2F0FF"/>
                </a:solidFill>
                <a:latin typeface="华文新魏" pitchFamily="2" charset="-122"/>
                <a:ea typeface="华文新魏" pitchFamily="2" charset="-122"/>
              </a:rPr>
              <a:t>旋涡运动</a:t>
            </a:r>
          </a:p>
        </p:txBody>
      </p:sp>
      <p:sp>
        <p:nvSpPr>
          <p:cNvPr id="9" name="Rectangle 4"/>
          <p:cNvSpPr>
            <a:spLocks noChangeArrowheads="1"/>
          </p:cNvSpPr>
          <p:nvPr/>
        </p:nvSpPr>
        <p:spPr bwMode="auto">
          <a:xfrm>
            <a:off x="468313" y="936625"/>
            <a:ext cx="41592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涡线、涡管及旋涡强度</a:t>
            </a:r>
          </a:p>
        </p:txBody>
      </p:sp>
      <p:sp>
        <p:nvSpPr>
          <p:cNvPr id="88084" name="Rectangle 20"/>
          <p:cNvSpPr>
            <a:spLocks noChangeArrowheads="1"/>
          </p:cNvSpPr>
          <p:nvPr/>
        </p:nvSpPr>
        <p:spPr bwMode="auto">
          <a:xfrm>
            <a:off x="471488" y="1773238"/>
            <a:ext cx="752475" cy="430212"/>
          </a:xfrm>
          <a:prstGeom prst="rect">
            <a:avLst/>
          </a:prstGeom>
          <a:solidFill>
            <a:srgbClr val="FF9900"/>
          </a:solidFill>
          <a:ln w="28575" algn="ctr">
            <a:noFill/>
            <a:miter lim="800000"/>
            <a:headEnd/>
            <a:tailEnd/>
          </a:ln>
        </p:spPr>
        <p:txBody>
          <a:bodyPr wrap="none">
            <a:spAutoFit/>
          </a:bodyPr>
          <a:lstStyle/>
          <a:p>
            <a:pPr algn="ctr" eaLnBrk="1" hangingPunct="1">
              <a:defRPr/>
            </a:pPr>
            <a:r>
              <a:rPr lang="zh-CN" altLang="en-US" sz="2200" b="1">
                <a:latin typeface="+mn-ea"/>
                <a:ea typeface="+mn-ea"/>
              </a:rPr>
              <a:t>涡量</a:t>
            </a:r>
          </a:p>
        </p:txBody>
      </p:sp>
      <p:sp>
        <p:nvSpPr>
          <p:cNvPr id="88085" name="Rectangle 21"/>
          <p:cNvSpPr>
            <a:spLocks noChangeArrowheads="1"/>
          </p:cNvSpPr>
          <p:nvPr/>
        </p:nvSpPr>
        <p:spPr bwMode="auto">
          <a:xfrm>
            <a:off x="2178050" y="3321050"/>
            <a:ext cx="1320800" cy="430213"/>
          </a:xfrm>
          <a:prstGeom prst="rect">
            <a:avLst/>
          </a:prstGeom>
          <a:solidFill>
            <a:srgbClr val="66FFFF"/>
          </a:solidFill>
          <a:ln w="28575" algn="ctr">
            <a:noFill/>
            <a:miter lim="800000"/>
            <a:headEnd/>
            <a:tailEnd/>
          </a:ln>
        </p:spPr>
        <p:txBody>
          <a:bodyPr wrap="none">
            <a:spAutoFit/>
          </a:bodyPr>
          <a:lstStyle/>
          <a:p>
            <a:pPr algn="ctr" eaLnBrk="1" hangingPunct="1">
              <a:defRPr/>
            </a:pPr>
            <a:r>
              <a:rPr lang="zh-CN" altLang="en-US" sz="2200" b="1">
                <a:latin typeface="+mn-ea"/>
                <a:ea typeface="+mn-ea"/>
              </a:rPr>
              <a:t>涡量强度</a:t>
            </a:r>
          </a:p>
        </p:txBody>
      </p:sp>
      <p:sp>
        <p:nvSpPr>
          <p:cNvPr id="88086" name="Rectangle 22"/>
          <p:cNvSpPr>
            <a:spLocks noChangeArrowheads="1"/>
          </p:cNvSpPr>
          <p:nvPr/>
        </p:nvSpPr>
        <p:spPr bwMode="auto">
          <a:xfrm>
            <a:off x="1879600" y="5588000"/>
            <a:ext cx="1206500" cy="396875"/>
          </a:xfrm>
          <a:prstGeom prst="rect">
            <a:avLst/>
          </a:prstGeom>
          <a:solidFill>
            <a:srgbClr val="66FFFF"/>
          </a:solidFill>
          <a:ln w="28575" algn="ctr">
            <a:noFill/>
            <a:miter lim="800000"/>
            <a:headEnd/>
            <a:tailEnd/>
          </a:ln>
        </p:spPr>
        <p:txBody>
          <a:bodyPr wrap="none">
            <a:spAutoFit/>
          </a:bodyPr>
          <a:lstStyle/>
          <a:p>
            <a:pPr algn="ctr" eaLnBrk="1" hangingPunct="1"/>
            <a:r>
              <a:rPr lang="zh-CN" altLang="en-US" sz="2000" b="1">
                <a:latin typeface="黑体" pitchFamily="49" charset="-122"/>
                <a:ea typeface="黑体" pitchFamily="49" charset="-122"/>
              </a:rPr>
              <a:t>任意流动</a:t>
            </a:r>
          </a:p>
        </p:txBody>
      </p:sp>
      <p:sp>
        <p:nvSpPr>
          <p:cNvPr id="88087" name="Rectangle 23"/>
          <p:cNvSpPr>
            <a:spLocks noChangeArrowheads="1"/>
          </p:cNvSpPr>
          <p:nvPr/>
        </p:nvSpPr>
        <p:spPr bwMode="auto">
          <a:xfrm>
            <a:off x="5481638" y="5589588"/>
            <a:ext cx="1206500" cy="396875"/>
          </a:xfrm>
          <a:prstGeom prst="rect">
            <a:avLst/>
          </a:prstGeom>
          <a:solidFill>
            <a:srgbClr val="66FFFF"/>
          </a:solidFill>
          <a:ln w="28575" algn="ctr">
            <a:noFill/>
            <a:miter lim="800000"/>
            <a:headEnd/>
            <a:tailEnd/>
          </a:ln>
        </p:spPr>
        <p:txBody>
          <a:bodyPr wrap="none">
            <a:spAutoFit/>
          </a:bodyPr>
          <a:lstStyle/>
          <a:p>
            <a:pPr algn="ctr" eaLnBrk="1" hangingPunct="1"/>
            <a:r>
              <a:rPr lang="zh-CN" altLang="en-US" sz="2000" b="1">
                <a:latin typeface="黑体" pitchFamily="49" charset="-122"/>
                <a:ea typeface="黑体" pitchFamily="49" charset="-122"/>
              </a:rPr>
              <a:t>有旋流动</a:t>
            </a:r>
          </a:p>
        </p:txBody>
      </p:sp>
      <p:sp>
        <p:nvSpPr>
          <p:cNvPr id="88089" name="Rectangle 25"/>
          <p:cNvSpPr>
            <a:spLocks noChangeArrowheads="1"/>
          </p:cNvSpPr>
          <p:nvPr/>
        </p:nvSpPr>
        <p:spPr bwMode="auto">
          <a:xfrm>
            <a:off x="468313" y="2528888"/>
            <a:ext cx="3873500" cy="430212"/>
          </a:xfrm>
          <a:prstGeom prst="rect">
            <a:avLst/>
          </a:prstGeom>
          <a:solidFill>
            <a:srgbClr val="66FFFF"/>
          </a:solidFill>
          <a:ln w="28575" algn="ctr">
            <a:noFill/>
            <a:miter lim="800000"/>
            <a:headEnd/>
            <a:tailEnd/>
          </a:ln>
        </p:spPr>
        <p:txBody>
          <a:bodyPr wrap="none">
            <a:spAutoFit/>
          </a:bodyPr>
          <a:lstStyle/>
          <a:p>
            <a:pPr algn="ctr" eaLnBrk="1" hangingPunct="1">
              <a:defRPr/>
            </a:pPr>
            <a:r>
              <a:rPr lang="zh-CN" altLang="en-US" sz="2200" b="1" dirty="0">
                <a:latin typeface="+mn-ea"/>
                <a:ea typeface="+mn-ea"/>
              </a:rPr>
              <a:t>旋涡的通量不能穿越涡管表面</a:t>
            </a:r>
          </a:p>
        </p:txBody>
      </p:sp>
      <p:sp>
        <p:nvSpPr>
          <p:cNvPr id="19" name="矩形 18"/>
          <p:cNvSpPr>
            <a:spLocks noChangeArrowheads="1"/>
          </p:cNvSpPr>
          <p:nvPr/>
        </p:nvSpPr>
        <p:spPr bwMode="auto">
          <a:xfrm>
            <a:off x="1703388" y="1808163"/>
            <a:ext cx="2765425" cy="400050"/>
          </a:xfrm>
          <a:prstGeom prst="rect">
            <a:avLst/>
          </a:prstGeom>
          <a:noFill/>
          <a:ln w="9525">
            <a:noFill/>
            <a:miter lim="800000"/>
            <a:headEnd/>
            <a:tailEnd/>
          </a:ln>
        </p:spPr>
        <p:txBody>
          <a:bodyPr wrap="none">
            <a:spAutoFit/>
          </a:bodyPr>
          <a:lstStyle/>
          <a:p>
            <a:pPr algn="ctr" eaLnBrk="1" hangingPunct="1">
              <a:defRPr/>
            </a:pPr>
            <a:r>
              <a:rPr lang="zh-CN" altLang="en-US" sz="2000" b="1" dirty="0">
                <a:latin typeface="+mn-ea"/>
                <a:ea typeface="+mn-ea"/>
              </a:rPr>
              <a:t>通过任一截面的涡通量</a:t>
            </a:r>
          </a:p>
        </p:txBody>
      </p:sp>
      <p:sp>
        <p:nvSpPr>
          <p:cNvPr id="20" name="矩形 19"/>
          <p:cNvSpPr>
            <a:spLocks noChangeArrowheads="1"/>
          </p:cNvSpPr>
          <p:nvPr/>
        </p:nvSpPr>
        <p:spPr bwMode="auto">
          <a:xfrm>
            <a:off x="452438" y="3321050"/>
            <a:ext cx="1319212" cy="430213"/>
          </a:xfrm>
          <a:prstGeom prst="rect">
            <a:avLst/>
          </a:prstGeom>
          <a:solidFill>
            <a:srgbClr val="FFC000"/>
          </a:solidFill>
          <a:ln w="9525">
            <a:noFill/>
            <a:miter lim="800000"/>
            <a:headEnd/>
            <a:tailEnd/>
          </a:ln>
        </p:spPr>
        <p:txBody>
          <a:bodyPr wrap="none">
            <a:spAutoFit/>
          </a:bodyPr>
          <a:lstStyle/>
          <a:p>
            <a:pPr algn="ctr" eaLnBrk="1" hangingPunct="1">
              <a:defRPr/>
            </a:pPr>
            <a:r>
              <a:rPr lang="zh-CN" altLang="en-US" sz="2200" b="1">
                <a:latin typeface="+mn-ea"/>
                <a:ea typeface="+mn-ea"/>
              </a:rPr>
              <a:t>旋涡强度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89"/>
                                        </p:tgtEl>
                                        <p:attrNameLst>
                                          <p:attrName>style.visibility</p:attrName>
                                        </p:attrNameLst>
                                      </p:cBhvr>
                                      <p:to>
                                        <p:strVal val="visible"/>
                                      </p:to>
                                    </p:set>
                                    <p:animEffect transition="in" filter="blinds(horizontal)">
                                      <p:cBhvr>
                                        <p:cTn id="7" dur="500"/>
                                        <p:tgtEl>
                                          <p:spTgt spid="880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8085"/>
                                        </p:tgtEl>
                                        <p:attrNameLst>
                                          <p:attrName>style.visibility</p:attrName>
                                        </p:attrNameLst>
                                      </p:cBhvr>
                                      <p:to>
                                        <p:strVal val="visible"/>
                                      </p:to>
                                    </p:set>
                                    <p:animEffect transition="in" filter="blinds(horizontal)">
                                      <p:cBhvr>
                                        <p:cTn id="17" dur="500"/>
                                        <p:tgtEl>
                                          <p:spTgt spid="88085"/>
                                        </p:tgtEl>
                                      </p:cBhvr>
                                    </p:animEffect>
                                  </p:childTnLst>
                                </p:cTn>
                              </p:par>
                              <p:par>
                                <p:cTn id="18" presetID="3" presetClass="entr" presetSubtype="10" fill="hold" nodeType="withEffect">
                                  <p:stCondLst>
                                    <p:cond delay="0"/>
                                  </p:stCondLst>
                                  <p:childTnLst>
                                    <p:set>
                                      <p:cBhvr>
                                        <p:cTn id="19" dur="1" fill="hold">
                                          <p:stCondLst>
                                            <p:cond delay="0"/>
                                          </p:stCondLst>
                                        </p:cTn>
                                        <p:tgtEl>
                                          <p:spTgt spid="88079"/>
                                        </p:tgtEl>
                                        <p:attrNameLst>
                                          <p:attrName>style.visibility</p:attrName>
                                        </p:attrNameLst>
                                      </p:cBhvr>
                                      <p:to>
                                        <p:strVal val="visible"/>
                                      </p:to>
                                    </p:set>
                                    <p:animEffect transition="in" filter="blinds(horizontal)">
                                      <p:cBhvr>
                                        <p:cTn id="20" dur="500"/>
                                        <p:tgtEl>
                                          <p:spTgt spid="8807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8080"/>
                                        </p:tgtEl>
                                        <p:attrNameLst>
                                          <p:attrName>style.visibility</p:attrName>
                                        </p:attrNameLst>
                                      </p:cBhvr>
                                      <p:to>
                                        <p:strVal val="visible"/>
                                      </p:to>
                                    </p:set>
                                    <p:animEffect transition="in" filter="blinds(horizontal)">
                                      <p:cBhvr>
                                        <p:cTn id="25" dur="500"/>
                                        <p:tgtEl>
                                          <p:spTgt spid="8808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8072"/>
                                        </p:tgtEl>
                                        <p:attrNameLst>
                                          <p:attrName>style.visibility</p:attrName>
                                        </p:attrNameLst>
                                      </p:cBhvr>
                                      <p:to>
                                        <p:strVal val="visible"/>
                                      </p:to>
                                    </p:set>
                                    <p:animEffect transition="in" filter="blinds(horizontal)">
                                      <p:cBhvr>
                                        <p:cTn id="30" dur="500"/>
                                        <p:tgtEl>
                                          <p:spTgt spid="8807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88073"/>
                                        </p:tgtEl>
                                        <p:attrNameLst>
                                          <p:attrName>style.visibility</p:attrName>
                                        </p:attrNameLst>
                                      </p:cBhvr>
                                      <p:to>
                                        <p:strVal val="visible"/>
                                      </p:to>
                                    </p:set>
                                    <p:animEffect transition="in" filter="blinds(horizontal)">
                                      <p:cBhvr>
                                        <p:cTn id="33" dur="500"/>
                                        <p:tgtEl>
                                          <p:spTgt spid="8807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88076"/>
                                        </p:tgtEl>
                                        <p:attrNameLst>
                                          <p:attrName>style.visibility</p:attrName>
                                        </p:attrNameLst>
                                      </p:cBhvr>
                                      <p:to>
                                        <p:strVal val="visible"/>
                                      </p:to>
                                    </p:set>
                                    <p:animEffect transition="in" filter="blinds(horizontal)">
                                      <p:cBhvr>
                                        <p:cTn id="36" dur="500"/>
                                        <p:tgtEl>
                                          <p:spTgt spid="8807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88086"/>
                                        </p:tgtEl>
                                        <p:attrNameLst>
                                          <p:attrName>style.visibility</p:attrName>
                                        </p:attrNameLst>
                                      </p:cBhvr>
                                      <p:to>
                                        <p:strVal val="visible"/>
                                      </p:to>
                                    </p:set>
                                    <p:animEffect transition="in" filter="blinds(horizontal)">
                                      <p:cBhvr>
                                        <p:cTn id="41" dur="500"/>
                                        <p:tgtEl>
                                          <p:spTgt spid="8808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88075"/>
                                        </p:tgtEl>
                                        <p:attrNameLst>
                                          <p:attrName>style.visibility</p:attrName>
                                        </p:attrNameLst>
                                      </p:cBhvr>
                                      <p:to>
                                        <p:strVal val="visible"/>
                                      </p:to>
                                    </p:set>
                                    <p:animEffect transition="in" filter="blinds(horizontal)">
                                      <p:cBhvr>
                                        <p:cTn id="44" dur="500"/>
                                        <p:tgtEl>
                                          <p:spTgt spid="8807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88074"/>
                                        </p:tgtEl>
                                        <p:attrNameLst>
                                          <p:attrName>style.visibility</p:attrName>
                                        </p:attrNameLst>
                                      </p:cBhvr>
                                      <p:to>
                                        <p:strVal val="visible"/>
                                      </p:to>
                                    </p:set>
                                    <p:animEffect transition="in" filter="blinds(horizontal)">
                                      <p:cBhvr>
                                        <p:cTn id="49" dur="500"/>
                                        <p:tgtEl>
                                          <p:spTgt spid="88074"/>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88087"/>
                                        </p:tgtEl>
                                        <p:attrNameLst>
                                          <p:attrName>style.visibility</p:attrName>
                                        </p:attrNameLst>
                                      </p:cBhvr>
                                      <p:to>
                                        <p:strVal val="visible"/>
                                      </p:to>
                                    </p:set>
                                    <p:animEffect transition="in" filter="blinds(horizontal)">
                                      <p:cBhvr>
                                        <p:cTn id="52" dur="500"/>
                                        <p:tgtEl>
                                          <p:spTgt spid="88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2" grpId="0" animBg="1"/>
      <p:bldP spid="88073" grpId="0" animBg="1"/>
      <p:bldP spid="88074" grpId="0" animBg="1"/>
      <p:bldP spid="88075" grpId="0" animBg="1"/>
      <p:bldP spid="88076" grpId="0" animBg="1"/>
      <p:bldP spid="88080" grpId="0"/>
      <p:bldP spid="88085" grpId="0" animBg="1"/>
      <p:bldP spid="88086" grpId="0" animBg="1"/>
      <p:bldP spid="88087" grpId="0" animBg="1"/>
      <p:bldP spid="88089" grpId="0"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Text Box 2"/>
          <p:cNvSpPr txBox="1">
            <a:spLocks noChangeArrowheads="1"/>
          </p:cNvSpPr>
          <p:nvPr/>
        </p:nvSpPr>
        <p:spPr bwMode="auto">
          <a:xfrm>
            <a:off x="287338" y="1700213"/>
            <a:ext cx="6505575" cy="431800"/>
          </a:xfrm>
          <a:prstGeom prst="rect">
            <a:avLst/>
          </a:prstGeom>
          <a:noFill/>
          <a:ln w="9525">
            <a:noFill/>
            <a:miter lim="800000"/>
            <a:headEnd/>
            <a:tailEnd/>
          </a:ln>
        </p:spPr>
        <p:txBody>
          <a:bodyPr wrap="none">
            <a:spAutoFit/>
          </a:bodyPr>
          <a:lstStyle/>
          <a:p>
            <a:pPr eaLnBrk="1" hangingPunct="1"/>
            <a:r>
              <a:rPr lang="zh-CN" altLang="en-US" sz="2200" b="1">
                <a:latin typeface="Arial" pitchFamily="34" charset="0"/>
              </a:rPr>
              <a:t>对流场中速度矢量沿任意一条指定曲线的线积分式</a:t>
            </a:r>
            <a:r>
              <a:rPr lang="zh-CN" altLang="en-US" sz="2200">
                <a:latin typeface="Arial" pitchFamily="34" charset="0"/>
              </a:rPr>
              <a:t> </a:t>
            </a:r>
          </a:p>
        </p:txBody>
      </p:sp>
      <p:graphicFrame>
        <p:nvGraphicFramePr>
          <p:cNvPr id="90115" name="Object 3"/>
          <p:cNvGraphicFramePr>
            <a:graphicFrameLocks noChangeAspect="1"/>
          </p:cNvGraphicFramePr>
          <p:nvPr/>
        </p:nvGraphicFramePr>
        <p:xfrm>
          <a:off x="6732588" y="1592263"/>
          <a:ext cx="965200" cy="654050"/>
        </p:xfrm>
        <a:graphic>
          <a:graphicData uri="http://schemas.openxmlformats.org/presentationml/2006/ole">
            <mc:AlternateContent xmlns:mc="http://schemas.openxmlformats.org/markup-compatibility/2006">
              <mc:Choice xmlns:v="urn:schemas-microsoft-com:vml" Requires="v">
                <p:oleObj spid="_x0000_s23669" name="Equation" r:id="rId3" imgW="495000" imgH="330120" progId="Equation.DSMT4">
                  <p:embed/>
                </p:oleObj>
              </mc:Choice>
              <mc:Fallback>
                <p:oleObj name="Equation" r:id="rId3" imgW="495000" imgH="33012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592263"/>
                        <a:ext cx="965200"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0" name="Rectangle 5"/>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90118" name="Object 6"/>
          <p:cNvGraphicFramePr>
            <a:graphicFrameLocks noChangeAspect="1"/>
          </p:cNvGraphicFramePr>
          <p:nvPr/>
        </p:nvGraphicFramePr>
        <p:xfrm>
          <a:off x="508000" y="2312988"/>
          <a:ext cx="2155825" cy="457200"/>
        </p:xfrm>
        <a:graphic>
          <a:graphicData uri="http://schemas.openxmlformats.org/presentationml/2006/ole">
            <mc:AlternateContent xmlns:mc="http://schemas.openxmlformats.org/markup-compatibility/2006">
              <mc:Choice xmlns:v="urn:schemas-microsoft-com:vml" Requires="v">
                <p:oleObj spid="_x0000_s23670" name="Equation" r:id="rId5" imgW="1117440" imgH="241200" progId="Equation.DSMT4">
                  <p:embed/>
                </p:oleObj>
              </mc:Choice>
              <mc:Fallback>
                <p:oleObj name="Equation" r:id="rId5" imgW="1117440" imgH="241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0" y="2312988"/>
                        <a:ext cx="21558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9" name="Object 7"/>
          <p:cNvGraphicFramePr>
            <a:graphicFrameLocks noChangeAspect="1"/>
          </p:cNvGraphicFramePr>
          <p:nvPr/>
        </p:nvGraphicFramePr>
        <p:xfrm>
          <a:off x="503238" y="2922588"/>
          <a:ext cx="2216150" cy="363537"/>
        </p:xfrm>
        <a:graphic>
          <a:graphicData uri="http://schemas.openxmlformats.org/presentationml/2006/ole">
            <mc:AlternateContent xmlns:mc="http://schemas.openxmlformats.org/markup-compatibility/2006">
              <mc:Choice xmlns:v="urn:schemas-microsoft-com:vml" Requires="v">
                <p:oleObj spid="_x0000_s23671" name="Equation" r:id="rId7" imgW="1218960" imgH="203040" progId="Equation.DSMT4">
                  <p:embed/>
                </p:oleObj>
              </mc:Choice>
              <mc:Fallback>
                <p:oleObj name="Equation" r:id="rId7" imgW="1218960" imgH="2030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238" y="2922588"/>
                        <a:ext cx="2216150"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1" name="Rectangle 8"/>
          <p:cNvSpPr>
            <a:spLocks noChangeArrowheads="1"/>
          </p:cNvSpPr>
          <p:nvPr/>
        </p:nvSpPr>
        <p:spPr bwMode="auto">
          <a:xfrm>
            <a:off x="0" y="3262313"/>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90121" name="Object 9"/>
          <p:cNvGraphicFramePr>
            <a:graphicFrameLocks noChangeAspect="1"/>
          </p:cNvGraphicFramePr>
          <p:nvPr/>
        </p:nvGraphicFramePr>
        <p:xfrm>
          <a:off x="4679950" y="2420938"/>
          <a:ext cx="2663825" cy="647700"/>
        </p:xfrm>
        <a:graphic>
          <a:graphicData uri="http://schemas.openxmlformats.org/presentationml/2006/ole">
            <mc:AlternateContent xmlns:mc="http://schemas.openxmlformats.org/markup-compatibility/2006">
              <mc:Choice xmlns:v="urn:schemas-microsoft-com:vml" Requires="v">
                <p:oleObj spid="_x0000_s23672" r:id="rId9" imgW="1371600" imgH="330200" progId="Equation.DSMT4">
                  <p:embed/>
                </p:oleObj>
              </mc:Choice>
              <mc:Fallback>
                <p:oleObj r:id="rId9" imgW="1371600" imgH="3302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9950" y="2420938"/>
                        <a:ext cx="26638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22" name="AutoShape 10"/>
          <p:cNvSpPr>
            <a:spLocks/>
          </p:cNvSpPr>
          <p:nvPr/>
        </p:nvSpPr>
        <p:spPr bwMode="auto">
          <a:xfrm>
            <a:off x="2719388" y="2514600"/>
            <a:ext cx="76200" cy="609600"/>
          </a:xfrm>
          <a:prstGeom prst="rightBrace">
            <a:avLst>
              <a:gd name="adj1" fmla="val 66667"/>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90123" name="Line 11"/>
          <p:cNvSpPr>
            <a:spLocks noChangeShapeType="1"/>
          </p:cNvSpPr>
          <p:nvPr/>
        </p:nvSpPr>
        <p:spPr bwMode="auto">
          <a:xfrm>
            <a:off x="3089275" y="2770188"/>
            <a:ext cx="1538288" cy="0"/>
          </a:xfrm>
          <a:prstGeom prst="line">
            <a:avLst/>
          </a:prstGeom>
          <a:noFill/>
          <a:ln w="28575">
            <a:solidFill>
              <a:schemeClr val="hlink"/>
            </a:solidFill>
            <a:round/>
            <a:headEnd/>
            <a:tailEnd type="triangle" w="med" len="med"/>
          </a:ln>
        </p:spPr>
        <p:txBody>
          <a:bodyPr/>
          <a:lstStyle/>
          <a:p>
            <a:endParaRPr lang="zh-CN" altLang="en-US"/>
          </a:p>
        </p:txBody>
      </p:sp>
      <p:sp>
        <p:nvSpPr>
          <p:cNvPr id="90125" name="Text Box 13"/>
          <p:cNvSpPr txBox="1">
            <a:spLocks noChangeArrowheads="1"/>
          </p:cNvSpPr>
          <p:nvPr/>
        </p:nvSpPr>
        <p:spPr bwMode="auto">
          <a:xfrm>
            <a:off x="450850" y="3427413"/>
            <a:ext cx="3652838"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式中</a:t>
            </a:r>
            <a:r>
              <a:rPr lang="en-US" altLang="zh-CN" sz="2000">
                <a:latin typeface="Arial" pitchFamily="34" charset="0"/>
              </a:rPr>
              <a:t>A</a:t>
            </a:r>
            <a:r>
              <a:rPr lang="zh-CN" altLang="en-US" sz="2000">
                <a:latin typeface="Arial" pitchFamily="34" charset="0"/>
              </a:rPr>
              <a:t>，</a:t>
            </a:r>
            <a:r>
              <a:rPr lang="en-US" altLang="zh-CN" sz="2000">
                <a:latin typeface="Arial" pitchFamily="34" charset="0"/>
              </a:rPr>
              <a:t>B</a:t>
            </a:r>
            <a:r>
              <a:rPr lang="zh-CN" altLang="en-US" sz="2000" b="1">
                <a:latin typeface="Arial" pitchFamily="34" charset="0"/>
              </a:rPr>
              <a:t>为指定曲线的端点。</a:t>
            </a:r>
            <a:r>
              <a:rPr lang="zh-CN" altLang="en-US">
                <a:latin typeface="Arial" pitchFamily="34" charset="0"/>
              </a:rPr>
              <a:t> </a:t>
            </a:r>
          </a:p>
        </p:txBody>
      </p:sp>
      <p:sp>
        <p:nvSpPr>
          <p:cNvPr id="23565" name="Rectangle 14"/>
          <p:cNvSpPr>
            <a:spLocks noChangeArrowheads="1"/>
          </p:cNvSpPr>
          <p:nvPr/>
        </p:nvSpPr>
        <p:spPr bwMode="auto">
          <a:xfrm>
            <a:off x="0" y="3284538"/>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90127" name="Object 15"/>
          <p:cNvGraphicFramePr>
            <a:graphicFrameLocks noChangeAspect="1"/>
          </p:cNvGraphicFramePr>
          <p:nvPr/>
        </p:nvGraphicFramePr>
        <p:xfrm>
          <a:off x="5148263" y="4005263"/>
          <a:ext cx="1733550" cy="647700"/>
        </p:xfrm>
        <a:graphic>
          <a:graphicData uri="http://schemas.openxmlformats.org/presentationml/2006/ole">
            <mc:AlternateContent xmlns:mc="http://schemas.openxmlformats.org/markup-compatibility/2006">
              <mc:Choice xmlns:v="urn:schemas-microsoft-com:vml" Requires="v">
                <p:oleObj spid="_x0000_s23673" name="Equation" r:id="rId11" imgW="889000" imgH="330200" progId="Equation.DSMT4">
                  <p:embed/>
                </p:oleObj>
              </mc:Choice>
              <mc:Fallback>
                <p:oleObj name="Equation" r:id="rId11" imgW="889000" imgH="33020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8263" y="4005263"/>
                        <a:ext cx="1733550" cy="647700"/>
                      </a:xfrm>
                      <a:prstGeom prst="rect">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28" name="Text Box 16"/>
          <p:cNvSpPr txBox="1">
            <a:spLocks noChangeArrowheads="1"/>
          </p:cNvSpPr>
          <p:nvPr/>
        </p:nvSpPr>
        <p:spPr bwMode="auto">
          <a:xfrm>
            <a:off x="250825" y="4727575"/>
            <a:ext cx="8677275" cy="1282700"/>
          </a:xfrm>
          <a:prstGeom prst="rect">
            <a:avLst/>
          </a:prstGeom>
          <a:noFill/>
          <a:ln w="9525">
            <a:noFill/>
            <a:miter lim="800000"/>
            <a:headEnd/>
            <a:tailEnd/>
          </a:ln>
        </p:spPr>
        <p:txBody>
          <a:bodyPr>
            <a:spAutoFit/>
          </a:bodyPr>
          <a:lstStyle/>
          <a:p>
            <a:pPr eaLnBrk="1" hangingPunct="1">
              <a:lnSpc>
                <a:spcPct val="130000"/>
              </a:lnSpc>
              <a:spcBef>
                <a:spcPct val="15000"/>
              </a:spcBef>
              <a:spcAft>
                <a:spcPct val="15000"/>
              </a:spcAft>
            </a:pPr>
            <a:r>
              <a:rPr lang="zh-CN" altLang="en-US" sz="2000" b="1">
                <a:latin typeface="Arial" pitchFamily="34" charset="0"/>
              </a:rPr>
              <a:t>当流场中有速度位存在时，速度矢量沿任意指定曲线的线积分只取决于积分曲线两端</a:t>
            </a:r>
            <a:r>
              <a:rPr lang="en-US" altLang="zh-CN" sz="2000" b="1">
                <a:latin typeface="Arial" pitchFamily="34" charset="0"/>
              </a:rPr>
              <a:t>B</a:t>
            </a:r>
            <a:r>
              <a:rPr lang="zh-CN" altLang="en-US" sz="2000" b="1">
                <a:latin typeface="Arial" pitchFamily="34" charset="0"/>
              </a:rPr>
              <a:t>和</a:t>
            </a:r>
            <a:r>
              <a:rPr lang="en-US" altLang="zh-CN" sz="2000" b="1">
                <a:latin typeface="Arial" pitchFamily="34" charset="0"/>
              </a:rPr>
              <a:t>A</a:t>
            </a:r>
            <a:r>
              <a:rPr lang="zh-CN" altLang="en-US" sz="2000" b="1">
                <a:latin typeface="Arial" pitchFamily="34" charset="0"/>
              </a:rPr>
              <a:t>速度位值之差，而和积分路径无关。所以在无旋流场中求速度线积分时可以取得最方便的路线进行。</a:t>
            </a:r>
          </a:p>
        </p:txBody>
      </p:sp>
      <p:sp>
        <p:nvSpPr>
          <p:cNvPr id="90129" name="Line 17"/>
          <p:cNvSpPr>
            <a:spLocks noChangeShapeType="1"/>
          </p:cNvSpPr>
          <p:nvPr/>
        </p:nvSpPr>
        <p:spPr bwMode="auto">
          <a:xfrm>
            <a:off x="6011863" y="3070225"/>
            <a:ext cx="0" cy="863600"/>
          </a:xfrm>
          <a:prstGeom prst="line">
            <a:avLst/>
          </a:prstGeom>
          <a:noFill/>
          <a:ln w="28575">
            <a:solidFill>
              <a:schemeClr val="hlink"/>
            </a:solidFill>
            <a:round/>
            <a:headEnd/>
            <a:tailEnd type="triangle" w="med" len="med"/>
          </a:ln>
        </p:spPr>
        <p:txBody>
          <a:bodyPr>
            <a:spAutoFit/>
          </a:bodyPr>
          <a:lstStyle/>
          <a:p>
            <a:endParaRPr lang="zh-CN" altLang="en-US"/>
          </a:p>
        </p:txBody>
      </p:sp>
      <p:sp>
        <p:nvSpPr>
          <p:cNvPr id="90130" name="Text Box 18"/>
          <p:cNvSpPr txBox="1">
            <a:spLocks noChangeArrowheads="1"/>
          </p:cNvSpPr>
          <p:nvPr/>
        </p:nvSpPr>
        <p:spPr bwMode="auto">
          <a:xfrm>
            <a:off x="6129338" y="2995613"/>
            <a:ext cx="458787" cy="1009650"/>
          </a:xfrm>
          <a:prstGeom prst="rect">
            <a:avLst/>
          </a:prstGeom>
          <a:noFill/>
          <a:ln w="28575" algn="ctr">
            <a:noFill/>
            <a:miter lim="800000"/>
            <a:headEnd/>
            <a:tailEnd/>
          </a:ln>
        </p:spPr>
        <p:txBody>
          <a:bodyPr vert="eaVert">
            <a:spAutoFit/>
          </a:bodyPr>
          <a:lstStyle/>
          <a:p>
            <a:pPr eaLnBrk="1" hangingPunct="1">
              <a:spcBef>
                <a:spcPct val="50000"/>
              </a:spcBef>
            </a:pPr>
            <a:r>
              <a:rPr lang="zh-CN" altLang="en-US">
                <a:latin typeface="黑体" pitchFamily="49" charset="-122"/>
                <a:ea typeface="黑体" pitchFamily="49" charset="-122"/>
              </a:rPr>
              <a:t>无旋流场</a:t>
            </a:r>
          </a:p>
        </p:txBody>
      </p:sp>
      <p:sp>
        <p:nvSpPr>
          <p:cNvPr id="23569"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§2-3 </a:t>
            </a:r>
            <a:r>
              <a:rPr lang="zh-CN" altLang="en-US" sz="2000">
                <a:solidFill>
                  <a:srgbClr val="C2F0FF"/>
                </a:solidFill>
                <a:latin typeface="华文新魏" pitchFamily="2" charset="-122"/>
                <a:ea typeface="华文新魏" pitchFamily="2" charset="-122"/>
              </a:rPr>
              <a:t>旋涡运动</a:t>
            </a:r>
          </a:p>
        </p:txBody>
      </p:sp>
      <p:sp>
        <p:nvSpPr>
          <p:cNvPr id="9" name="Rectangle 4"/>
          <p:cNvSpPr>
            <a:spLocks noChangeArrowheads="1"/>
          </p:cNvSpPr>
          <p:nvPr/>
        </p:nvSpPr>
        <p:spPr bwMode="auto">
          <a:xfrm>
            <a:off x="468313" y="936625"/>
            <a:ext cx="47879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dirty="0">
                <a:latin typeface="华文新魏" pitchFamily="2" charset="-122"/>
                <a:ea typeface="华文新魏" pitchFamily="2" charset="-122"/>
              </a:rPr>
              <a:t>速度环量与斯托克斯定理</a:t>
            </a:r>
          </a:p>
        </p:txBody>
      </p:sp>
      <p:sp>
        <p:nvSpPr>
          <p:cNvPr id="23571" name="灯片编号占位符 20"/>
          <p:cNvSpPr>
            <a:spLocks noGrp="1"/>
          </p:cNvSpPr>
          <p:nvPr>
            <p:ph type="sldNum" sz="quarter" idx="10"/>
          </p:nvPr>
        </p:nvSpPr>
        <p:spPr bwMode="auto">
          <a:ln>
            <a:miter lim="800000"/>
            <a:headEnd/>
            <a:tailEnd/>
          </a:ln>
        </p:spPr>
        <p:txBody>
          <a:bodyPr/>
          <a:lstStyle/>
          <a:p>
            <a:pPr>
              <a:defRPr/>
            </a:pPr>
            <a:fld id="{B37B44F7-0846-4DA5-AFE8-AE04D8966818}" type="slidenum">
              <a:rPr lang="en-US" altLang="zh-CN"/>
              <a:pPr>
                <a:defRPr/>
              </a:pPr>
              <a:t>39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1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1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1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1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01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0129"/>
                                        </p:tgtEl>
                                        <p:attrNameLst>
                                          <p:attrName>style.visibility</p:attrName>
                                        </p:attrNameLst>
                                      </p:cBhvr>
                                      <p:to>
                                        <p:strVal val="visible"/>
                                      </p:to>
                                    </p:set>
                                    <p:animEffect transition="in" filter="blinds(horizontal)">
                                      <p:cBhvr>
                                        <p:cTn id="29" dur="500"/>
                                        <p:tgtEl>
                                          <p:spTgt spid="9012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0130"/>
                                        </p:tgtEl>
                                        <p:attrNameLst>
                                          <p:attrName>style.visibility</p:attrName>
                                        </p:attrNameLst>
                                      </p:cBhvr>
                                      <p:to>
                                        <p:strVal val="visible"/>
                                      </p:to>
                                    </p:set>
                                    <p:animEffect transition="in" filter="blinds(horizontal)">
                                      <p:cBhvr>
                                        <p:cTn id="32" dur="500"/>
                                        <p:tgtEl>
                                          <p:spTgt spid="901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01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0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2" grpId="0" animBg="1"/>
      <p:bldP spid="90123" grpId="0" animBg="1"/>
      <p:bldP spid="90125" grpId="0"/>
      <p:bldP spid="90128" grpId="0"/>
      <p:bldP spid="90129" grpId="0" animBg="1"/>
      <p:bldP spid="901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pPr eaLnBrk="1" hangingPunct="1"/>
            <a:r>
              <a:rPr lang="zh-CN" altLang="en-US" sz="2800"/>
              <a:t>第二章 流体力学基本原理和方程</a:t>
            </a:r>
          </a:p>
        </p:txBody>
      </p:sp>
      <p:sp>
        <p:nvSpPr>
          <p:cNvPr id="72707" name="灯片编号占位符 2"/>
          <p:cNvSpPr>
            <a:spLocks noGrp="1"/>
          </p:cNvSpPr>
          <p:nvPr>
            <p:ph type="sldNum" sz="quarter" idx="10"/>
          </p:nvPr>
        </p:nvSpPr>
        <p:spPr bwMode="auto">
          <a:ln>
            <a:miter lim="800000"/>
            <a:headEnd/>
            <a:tailEnd/>
          </a:ln>
        </p:spPr>
        <p:txBody>
          <a:bodyPr/>
          <a:lstStyle/>
          <a:p>
            <a:pPr>
              <a:defRPr/>
            </a:pPr>
            <a:fld id="{C8670D70-C600-4C1A-BD1C-EFAE251C9EAF}" type="slidenum">
              <a:rPr lang="en-US" altLang="zh-CN"/>
              <a:pPr>
                <a:defRPr/>
              </a:pPr>
              <a:t>4</a:t>
            </a:fld>
            <a:endParaRPr lang="en-US" altLang="zh-CN"/>
          </a:p>
        </p:txBody>
      </p:sp>
      <p:sp>
        <p:nvSpPr>
          <p:cNvPr id="4" name="AutoShape 8">
            <a:hlinkClick r:id="" action="ppaction://noaction" highlightClick="1"/>
          </p:cNvPr>
          <p:cNvSpPr>
            <a:spLocks noChangeArrowheads="1"/>
          </p:cNvSpPr>
          <p:nvPr/>
        </p:nvSpPr>
        <p:spPr bwMode="auto">
          <a:xfrm>
            <a:off x="438601" y="2050762"/>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§2-2 </a:t>
            </a:r>
            <a:r>
              <a:rPr lang="zh-CN" altLang="en-US" sz="2400" b="1">
                <a:ea typeface="华文楷体" pitchFamily="2" charset="-122"/>
              </a:rPr>
              <a:t>流体微团运动的分析</a:t>
            </a:r>
            <a:endParaRPr lang="zh-CN" altLang="en-US" sz="2400" b="1">
              <a:latin typeface="微软雅黑" pitchFamily="34" charset="-122"/>
              <a:ea typeface="微软雅黑" pitchFamily="34" charset="-122"/>
            </a:endParaRPr>
          </a:p>
        </p:txBody>
      </p:sp>
      <p:sp>
        <p:nvSpPr>
          <p:cNvPr id="5" name="AutoShape 9">
            <a:hlinkClick r:id="" action="ppaction://noaction" highlightClick="1"/>
          </p:cNvPr>
          <p:cNvSpPr>
            <a:spLocks noChangeArrowheads="1"/>
          </p:cNvSpPr>
          <p:nvPr/>
        </p:nvSpPr>
        <p:spPr bwMode="auto">
          <a:xfrm>
            <a:off x="438601" y="2806786"/>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§2-3 </a:t>
            </a:r>
            <a:r>
              <a:rPr lang="zh-CN" altLang="en-US" sz="2400" b="1">
                <a:latin typeface="华文楷体" pitchFamily="2" charset="-122"/>
                <a:ea typeface="华文楷体" pitchFamily="2" charset="-122"/>
              </a:rPr>
              <a:t>旋涡运动</a:t>
            </a:r>
          </a:p>
        </p:txBody>
      </p:sp>
      <p:sp>
        <p:nvSpPr>
          <p:cNvPr id="6" name="AutoShape 10">
            <a:hlinkClick r:id="" action="ppaction://noaction" highlightClick="1"/>
          </p:cNvPr>
          <p:cNvSpPr>
            <a:spLocks noChangeArrowheads="1"/>
          </p:cNvSpPr>
          <p:nvPr/>
        </p:nvSpPr>
        <p:spPr bwMode="auto">
          <a:xfrm>
            <a:off x="438601" y="4318834"/>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§2-5</a:t>
            </a:r>
            <a:r>
              <a:rPr lang="zh-CN" altLang="en-US" sz="2400" b="1">
                <a:latin typeface="华文楷体" pitchFamily="2" charset="-122"/>
                <a:ea typeface="华文楷体" pitchFamily="2" charset="-122"/>
              </a:rPr>
              <a:t> 欧拉运动方程及其积分</a:t>
            </a:r>
            <a:endParaRPr lang="zh-CN" altLang="en-US" sz="2400">
              <a:latin typeface="微软雅黑" pitchFamily="34" charset="-122"/>
              <a:ea typeface="微软雅黑" pitchFamily="34" charset="-122"/>
            </a:endParaRPr>
          </a:p>
        </p:txBody>
      </p:sp>
      <p:sp>
        <p:nvSpPr>
          <p:cNvPr id="8" name="AutoShape 8">
            <a:hlinkClick r:id="" action="ppaction://noaction" highlightClick="1"/>
          </p:cNvPr>
          <p:cNvSpPr>
            <a:spLocks noChangeArrowheads="1"/>
          </p:cNvSpPr>
          <p:nvPr/>
        </p:nvSpPr>
        <p:spPr bwMode="auto">
          <a:xfrm>
            <a:off x="438601" y="132147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§2-1 </a:t>
            </a:r>
            <a:r>
              <a:rPr lang="zh-CN" altLang="en-US" sz="2400" b="1">
                <a:ea typeface="华文楷体" pitchFamily="2" charset="-122"/>
              </a:rPr>
              <a:t>流场</a:t>
            </a:r>
          </a:p>
        </p:txBody>
      </p:sp>
      <p:sp>
        <p:nvSpPr>
          <p:cNvPr id="9" name="AutoShape 10">
            <a:hlinkClick r:id="" action="ppaction://noaction" highlightClick="1"/>
          </p:cNvPr>
          <p:cNvSpPr>
            <a:spLocks noChangeArrowheads="1"/>
          </p:cNvSpPr>
          <p:nvPr/>
        </p:nvSpPr>
        <p:spPr bwMode="auto">
          <a:xfrm>
            <a:off x="438601" y="356281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§2-4 </a:t>
            </a:r>
            <a:r>
              <a:rPr lang="zh-CN" altLang="en-US" sz="2400" b="1">
                <a:latin typeface="华文楷体" pitchFamily="2" charset="-122"/>
                <a:ea typeface="华文楷体" pitchFamily="2" charset="-122"/>
              </a:rPr>
              <a:t>连续方程和流函数</a:t>
            </a:r>
            <a:endParaRPr lang="zh-CN" altLang="en-US" sz="2400">
              <a:latin typeface="微软雅黑" pitchFamily="34" charset="-122"/>
              <a:ea typeface="微软雅黑" pitchFamily="34" charset="-122"/>
            </a:endParaRPr>
          </a:p>
        </p:txBody>
      </p:sp>
      <p:sp>
        <p:nvSpPr>
          <p:cNvPr id="10" name="AutoShape 10">
            <a:hlinkClick r:id="" action="ppaction://noaction" highlightClick="1"/>
          </p:cNvPr>
          <p:cNvSpPr>
            <a:spLocks noChangeArrowheads="1"/>
          </p:cNvSpPr>
          <p:nvPr/>
        </p:nvSpPr>
        <p:spPr bwMode="auto">
          <a:xfrm>
            <a:off x="437013" y="5074858"/>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§2-6</a:t>
            </a:r>
            <a:r>
              <a:rPr lang="zh-CN" altLang="en-US" sz="2400" b="1">
                <a:latin typeface="华文楷体" pitchFamily="2" charset="-122"/>
                <a:ea typeface="华文楷体" pitchFamily="2" charset="-122"/>
              </a:rPr>
              <a:t> 能量方程</a:t>
            </a:r>
            <a:endParaRPr lang="zh-CN" altLang="en-US" sz="2400">
              <a:latin typeface="微软雅黑" pitchFamily="34" charset="-122"/>
              <a:ea typeface="微软雅黑" pitchFamily="34" charset="-122"/>
            </a:endParaRPr>
          </a:p>
        </p:txBody>
      </p:sp>
      <p:sp>
        <p:nvSpPr>
          <p:cNvPr id="18455" name="AutoShape 23"/>
          <p:cNvSpPr>
            <a:spLocks/>
          </p:cNvSpPr>
          <p:nvPr/>
        </p:nvSpPr>
        <p:spPr bwMode="auto">
          <a:xfrm>
            <a:off x="4471988" y="2362200"/>
            <a:ext cx="152400" cy="1371600"/>
          </a:xfrm>
          <a:prstGeom prst="rightBrace">
            <a:avLst>
              <a:gd name="adj1" fmla="val 75000"/>
              <a:gd name="adj2" fmla="val 50000"/>
            </a:avLst>
          </a:prstGeom>
          <a:noFill/>
          <a:ln w="38100">
            <a:solidFill>
              <a:srgbClr val="0066CC"/>
            </a:solidFill>
            <a:round/>
            <a:headEnd/>
            <a:tailEnd/>
          </a:ln>
        </p:spPr>
        <p:txBody>
          <a:bodyPr wrap="none" anchor="ctr"/>
          <a:lstStyle/>
          <a:p>
            <a:pPr algn="ctr" eaLnBrk="1" hangingPunct="1"/>
            <a:endParaRPr lang="zh-CN" altLang="en-US">
              <a:solidFill>
                <a:srgbClr val="000000"/>
              </a:solidFill>
              <a:latin typeface="Arial" pitchFamily="34" charset="0"/>
            </a:endParaRPr>
          </a:p>
        </p:txBody>
      </p:sp>
      <p:sp>
        <p:nvSpPr>
          <p:cNvPr id="18456" name="Text Box 24"/>
          <p:cNvSpPr txBox="1">
            <a:spLocks noChangeArrowheads="1"/>
          </p:cNvSpPr>
          <p:nvPr/>
        </p:nvSpPr>
        <p:spPr bwMode="auto">
          <a:xfrm>
            <a:off x="5081588" y="2819400"/>
            <a:ext cx="1219200" cy="457200"/>
          </a:xfrm>
          <a:prstGeom prst="rect">
            <a:avLst/>
          </a:prstGeom>
          <a:solidFill>
            <a:srgbClr val="CC99FF"/>
          </a:solidFill>
          <a:ln w="9525">
            <a:noFill/>
            <a:miter lim="800000"/>
            <a:headEnd/>
            <a:tailEnd/>
          </a:ln>
        </p:spPr>
        <p:txBody>
          <a:bodyPr>
            <a:spAutoFit/>
          </a:bodyPr>
          <a:lstStyle/>
          <a:p>
            <a:pPr algn="ctr" eaLnBrk="1" hangingPunct="1">
              <a:spcBef>
                <a:spcPct val="50000"/>
              </a:spcBef>
            </a:pPr>
            <a:r>
              <a:rPr lang="zh-CN" altLang="en-US" sz="2400" b="1">
                <a:solidFill>
                  <a:srgbClr val="000000"/>
                </a:solidFill>
                <a:latin typeface="Arial" pitchFamily="34" charset="0"/>
              </a:rPr>
              <a:t>运动学</a:t>
            </a:r>
          </a:p>
        </p:txBody>
      </p:sp>
      <p:cxnSp>
        <p:nvCxnSpPr>
          <p:cNvPr id="18457" name="AutoShape 25"/>
          <p:cNvCxnSpPr>
            <a:cxnSpLocks noChangeShapeType="1"/>
            <a:stCxn id="18455" idx="1"/>
            <a:endCxn id="18456" idx="1"/>
          </p:cNvCxnSpPr>
          <p:nvPr/>
        </p:nvCxnSpPr>
        <p:spPr bwMode="auto">
          <a:xfrm>
            <a:off x="4643438" y="3048000"/>
            <a:ext cx="438150" cy="0"/>
          </a:xfrm>
          <a:prstGeom prst="straightConnector1">
            <a:avLst/>
          </a:prstGeom>
          <a:noFill/>
          <a:ln w="38100">
            <a:solidFill>
              <a:srgbClr val="0066CC"/>
            </a:solidFill>
            <a:round/>
            <a:headEnd/>
            <a:tailEnd type="triangle" w="med" len="med"/>
          </a:ln>
        </p:spPr>
      </p:cxnSp>
      <p:sp>
        <p:nvSpPr>
          <p:cNvPr id="18459" name="Text Box 27"/>
          <p:cNvSpPr txBox="1">
            <a:spLocks noChangeArrowheads="1"/>
          </p:cNvSpPr>
          <p:nvPr/>
        </p:nvSpPr>
        <p:spPr bwMode="auto">
          <a:xfrm>
            <a:off x="5153025" y="4329113"/>
            <a:ext cx="1219200" cy="457200"/>
          </a:xfrm>
          <a:prstGeom prst="rect">
            <a:avLst/>
          </a:prstGeom>
          <a:solidFill>
            <a:srgbClr val="CC99FF"/>
          </a:solidFill>
          <a:ln w="9525">
            <a:noFill/>
            <a:miter lim="800000"/>
            <a:headEnd/>
            <a:tailEnd/>
          </a:ln>
        </p:spPr>
        <p:txBody>
          <a:bodyPr>
            <a:spAutoFit/>
          </a:bodyPr>
          <a:lstStyle/>
          <a:p>
            <a:pPr algn="ctr" eaLnBrk="1" hangingPunct="1">
              <a:spcBef>
                <a:spcPct val="50000"/>
              </a:spcBef>
            </a:pPr>
            <a:r>
              <a:rPr lang="zh-CN" altLang="en-US" sz="2400" b="1">
                <a:solidFill>
                  <a:srgbClr val="000000"/>
                </a:solidFill>
                <a:latin typeface="Arial" pitchFamily="34" charset="0"/>
              </a:rPr>
              <a:t>动力学</a:t>
            </a:r>
          </a:p>
        </p:txBody>
      </p:sp>
      <p:cxnSp>
        <p:nvCxnSpPr>
          <p:cNvPr id="18460" name="AutoShape 28"/>
          <p:cNvCxnSpPr>
            <a:cxnSpLocks noChangeShapeType="1"/>
          </p:cNvCxnSpPr>
          <p:nvPr/>
        </p:nvCxnSpPr>
        <p:spPr bwMode="auto">
          <a:xfrm>
            <a:off x="4602163" y="4581525"/>
            <a:ext cx="438150" cy="0"/>
          </a:xfrm>
          <a:prstGeom prst="straightConnector1">
            <a:avLst/>
          </a:prstGeom>
          <a:noFill/>
          <a:ln w="38100">
            <a:solidFill>
              <a:srgbClr val="0066CC"/>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5" grpId="0" animBg="1"/>
      <p:bldP spid="18456" grpId="0" animBg="1"/>
      <p:bldP spid="1845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2"/>
          <p:cNvGraphicFramePr>
            <a:graphicFrameLocks noChangeAspect="1"/>
          </p:cNvGraphicFramePr>
          <p:nvPr/>
        </p:nvGraphicFramePr>
        <p:xfrm>
          <a:off x="5607050" y="2306638"/>
          <a:ext cx="1554163" cy="615950"/>
        </p:xfrm>
        <a:graphic>
          <a:graphicData uri="http://schemas.openxmlformats.org/presentationml/2006/ole">
            <mc:AlternateContent xmlns:mc="http://schemas.openxmlformats.org/markup-compatibility/2006">
              <mc:Choice xmlns:v="urn:schemas-microsoft-com:vml" Requires="v">
                <p:oleObj spid="_x0000_s24626" name="Equation" r:id="rId3" imgW="698400" imgH="279360" progId="Equation.DSMT4">
                  <p:embed/>
                </p:oleObj>
              </mc:Choice>
              <mc:Fallback>
                <p:oleObj name="Equation" r:id="rId3" imgW="698400" imgH="2793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050" y="2306638"/>
                        <a:ext cx="1554163"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39" name="Text Box 3"/>
          <p:cNvSpPr txBox="1">
            <a:spLocks noChangeArrowheads="1"/>
          </p:cNvSpPr>
          <p:nvPr/>
        </p:nvSpPr>
        <p:spPr bwMode="auto">
          <a:xfrm>
            <a:off x="4876800" y="3303588"/>
            <a:ext cx="4267200" cy="430212"/>
          </a:xfrm>
          <a:prstGeom prst="rect">
            <a:avLst/>
          </a:prstGeom>
          <a:noFill/>
          <a:ln w="9525">
            <a:noFill/>
            <a:miter lim="800000"/>
            <a:headEnd/>
            <a:tailEnd/>
          </a:ln>
        </p:spPr>
        <p:txBody>
          <a:bodyPr>
            <a:spAutoFit/>
          </a:bodyPr>
          <a:lstStyle/>
          <a:p>
            <a:pPr eaLnBrk="1" hangingPunct="1"/>
            <a:r>
              <a:rPr lang="zh-CN" altLang="en-US" sz="2200" b="1">
                <a:latin typeface="Arial" pitchFamily="34" charset="0"/>
              </a:rPr>
              <a:t>速度环量取逆时针积分方向为正</a:t>
            </a:r>
          </a:p>
        </p:txBody>
      </p:sp>
      <p:pic>
        <p:nvPicPr>
          <p:cNvPr id="91140" name="Picture 4" descr="2-16"/>
          <p:cNvPicPr>
            <a:picLocks noChangeAspect="1" noChangeArrowheads="1"/>
          </p:cNvPicPr>
          <p:nvPr/>
        </p:nvPicPr>
        <p:blipFill>
          <a:blip r:embed="rId5" cstate="print"/>
          <a:srcRect/>
          <a:stretch>
            <a:fillRect/>
          </a:stretch>
        </p:blipFill>
        <p:spPr bwMode="auto">
          <a:xfrm>
            <a:off x="0" y="2420938"/>
            <a:ext cx="4876800" cy="3489325"/>
          </a:xfrm>
          <a:prstGeom prst="rect">
            <a:avLst/>
          </a:prstGeom>
          <a:noFill/>
          <a:ln w="9525">
            <a:noFill/>
            <a:miter lim="800000"/>
            <a:headEnd/>
            <a:tailEnd/>
          </a:ln>
        </p:spPr>
      </p:pic>
      <p:grpSp>
        <p:nvGrpSpPr>
          <p:cNvPr id="24582" name="Group 5"/>
          <p:cNvGrpSpPr>
            <a:grpSpLocks/>
          </p:cNvGrpSpPr>
          <p:nvPr/>
        </p:nvGrpSpPr>
        <p:grpSpPr bwMode="auto">
          <a:xfrm>
            <a:off x="231775" y="1628775"/>
            <a:ext cx="8243888" cy="455613"/>
            <a:chOff x="146" y="1101"/>
            <a:chExt cx="5193" cy="287"/>
          </a:xfrm>
        </p:grpSpPr>
        <p:sp>
          <p:nvSpPr>
            <p:cNvPr id="24589" name="Text Box 6"/>
            <p:cNvSpPr txBox="1">
              <a:spLocks noChangeArrowheads="1"/>
            </p:cNvSpPr>
            <p:nvPr/>
          </p:nvSpPr>
          <p:spPr bwMode="auto">
            <a:xfrm>
              <a:off x="146" y="1101"/>
              <a:ext cx="2489" cy="271"/>
            </a:xfrm>
            <a:prstGeom prst="rect">
              <a:avLst/>
            </a:prstGeom>
            <a:noFill/>
            <a:ln w="9525">
              <a:noFill/>
              <a:miter lim="800000"/>
              <a:headEnd/>
              <a:tailEnd/>
            </a:ln>
          </p:spPr>
          <p:txBody>
            <a:bodyPr>
              <a:spAutoFit/>
            </a:bodyPr>
            <a:lstStyle/>
            <a:p>
              <a:pPr eaLnBrk="1" hangingPunct="1"/>
              <a:r>
                <a:rPr lang="zh-CN" altLang="en-US" sz="2200" b="1">
                  <a:latin typeface="Arial" pitchFamily="34" charset="0"/>
                </a:rPr>
                <a:t>若积分路径为一闭合曲线，</a:t>
              </a:r>
            </a:p>
          </p:txBody>
        </p:sp>
        <p:sp>
          <p:nvSpPr>
            <p:cNvPr id="24590" name="Text Box 7"/>
            <p:cNvSpPr txBox="1">
              <a:spLocks noChangeArrowheads="1"/>
            </p:cNvSpPr>
            <p:nvPr/>
          </p:nvSpPr>
          <p:spPr bwMode="auto">
            <a:xfrm>
              <a:off x="2363" y="1117"/>
              <a:ext cx="2976" cy="271"/>
            </a:xfrm>
            <a:prstGeom prst="rect">
              <a:avLst/>
            </a:prstGeom>
            <a:noFill/>
            <a:ln w="9525">
              <a:noFill/>
              <a:miter lim="800000"/>
              <a:headEnd/>
              <a:tailEnd/>
            </a:ln>
          </p:spPr>
          <p:txBody>
            <a:bodyPr wrap="none">
              <a:spAutoFit/>
            </a:bodyPr>
            <a:lstStyle/>
            <a:p>
              <a:pPr eaLnBrk="1" hangingPunct="1"/>
              <a:r>
                <a:rPr lang="zh-CN" altLang="en-US" sz="2200" b="1">
                  <a:latin typeface="Arial" pitchFamily="34" charset="0"/>
                </a:rPr>
                <a:t>速度线积分的值定义为速度环量，即</a:t>
              </a:r>
              <a:endParaRPr lang="zh-CN" altLang="en-US" sz="2200">
                <a:latin typeface="Arial" pitchFamily="34" charset="0"/>
              </a:endParaRPr>
            </a:p>
          </p:txBody>
        </p:sp>
      </p:grpSp>
      <p:sp>
        <p:nvSpPr>
          <p:cNvPr id="91144" name="Text Box 8"/>
          <p:cNvSpPr txBox="1">
            <a:spLocks noChangeArrowheads="1"/>
          </p:cNvSpPr>
          <p:nvPr/>
        </p:nvSpPr>
        <p:spPr bwMode="auto">
          <a:xfrm>
            <a:off x="4859338" y="4257675"/>
            <a:ext cx="3962400" cy="70802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在无旋流场中，如果速度位是单值函数，则</a:t>
            </a:r>
          </a:p>
        </p:txBody>
      </p:sp>
      <p:graphicFrame>
        <p:nvGraphicFramePr>
          <p:cNvPr id="91145" name="Object 9"/>
          <p:cNvGraphicFramePr>
            <a:graphicFrameLocks noChangeAspect="1"/>
          </p:cNvGraphicFramePr>
          <p:nvPr/>
        </p:nvGraphicFramePr>
        <p:xfrm>
          <a:off x="5172075" y="5265738"/>
          <a:ext cx="2714625" cy="585787"/>
        </p:xfrm>
        <a:graphic>
          <a:graphicData uri="http://schemas.openxmlformats.org/presentationml/2006/ole">
            <mc:AlternateContent xmlns:mc="http://schemas.openxmlformats.org/markup-compatibility/2006">
              <mc:Choice xmlns:v="urn:schemas-microsoft-com:vml" Requires="v">
                <p:oleObj spid="_x0000_s24627" name="Equation" r:id="rId6" imgW="1384200" imgH="279360" progId="Equation.DSMT4">
                  <p:embed/>
                </p:oleObj>
              </mc:Choice>
              <mc:Fallback>
                <p:oleObj name="Equation" r:id="rId6" imgW="1384200" imgH="27936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075" y="5265738"/>
                        <a:ext cx="2714625"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4"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§2-3 </a:t>
            </a:r>
            <a:r>
              <a:rPr lang="zh-CN" altLang="en-US" sz="2000">
                <a:solidFill>
                  <a:srgbClr val="C2F0FF"/>
                </a:solidFill>
                <a:latin typeface="华文新魏" pitchFamily="2" charset="-122"/>
                <a:ea typeface="华文新魏" pitchFamily="2" charset="-122"/>
              </a:rPr>
              <a:t>旋涡运动</a:t>
            </a:r>
          </a:p>
        </p:txBody>
      </p:sp>
      <p:sp>
        <p:nvSpPr>
          <p:cNvPr id="24585" name="灯片编号占位符 11"/>
          <p:cNvSpPr>
            <a:spLocks noGrp="1"/>
          </p:cNvSpPr>
          <p:nvPr>
            <p:ph type="sldNum" sz="quarter" idx="10"/>
          </p:nvPr>
        </p:nvSpPr>
        <p:spPr bwMode="auto">
          <a:ln>
            <a:miter lim="800000"/>
            <a:headEnd/>
            <a:tailEnd/>
          </a:ln>
        </p:spPr>
        <p:txBody>
          <a:bodyPr/>
          <a:lstStyle/>
          <a:p>
            <a:pPr>
              <a:defRPr/>
            </a:pPr>
            <a:fld id="{0DEF2C3F-53A3-4FCB-87FE-62BD4B4E62B0}" type="slidenum">
              <a:rPr lang="en-US" altLang="zh-CN"/>
              <a:pPr>
                <a:defRPr/>
              </a:pPr>
              <a:t>40</a:t>
            </a:fld>
            <a:endParaRPr lang="en-US" altLang="zh-CN"/>
          </a:p>
        </p:txBody>
      </p:sp>
      <p:sp>
        <p:nvSpPr>
          <p:cNvPr id="13" name="矩形 12"/>
          <p:cNvSpPr>
            <a:spLocks noChangeArrowheads="1"/>
          </p:cNvSpPr>
          <p:nvPr/>
        </p:nvSpPr>
        <p:spPr bwMode="auto">
          <a:xfrm>
            <a:off x="5472113" y="2276475"/>
            <a:ext cx="1860550" cy="666750"/>
          </a:xfrm>
          <a:prstGeom prst="rect">
            <a:avLst/>
          </a:prstGeom>
          <a:noFill/>
          <a:ln w="25400" algn="ctr">
            <a:solidFill>
              <a:srgbClr val="FF0000"/>
            </a:solidFill>
            <a:round/>
            <a:headEnd/>
            <a:tailEnd/>
          </a:ln>
        </p:spPr>
        <p:txBody>
          <a:bodyPr/>
          <a:lstStyle/>
          <a:p>
            <a:endParaRPr lang="zh-CN" altLang="en-US"/>
          </a:p>
        </p:txBody>
      </p:sp>
      <p:sp>
        <p:nvSpPr>
          <p:cNvPr id="14" name="矩形 13"/>
          <p:cNvSpPr>
            <a:spLocks noChangeArrowheads="1"/>
          </p:cNvSpPr>
          <p:nvPr/>
        </p:nvSpPr>
        <p:spPr bwMode="auto">
          <a:xfrm>
            <a:off x="4824413" y="3321050"/>
            <a:ext cx="4267200" cy="395288"/>
          </a:xfrm>
          <a:prstGeom prst="rect">
            <a:avLst/>
          </a:prstGeom>
          <a:noFill/>
          <a:ln w="25400" algn="ctr">
            <a:solidFill>
              <a:srgbClr val="FF0000"/>
            </a:solidFill>
            <a:round/>
            <a:headEnd/>
            <a:tailEnd/>
          </a:ln>
        </p:spPr>
        <p:txBody>
          <a:bodyPr/>
          <a:lstStyle/>
          <a:p>
            <a:endParaRPr lang="zh-CN" altLang="en-US" sz="2200"/>
          </a:p>
        </p:txBody>
      </p:sp>
      <p:sp>
        <p:nvSpPr>
          <p:cNvPr id="15" name="Rectangle 4"/>
          <p:cNvSpPr>
            <a:spLocks noChangeArrowheads="1"/>
          </p:cNvSpPr>
          <p:nvPr/>
        </p:nvSpPr>
        <p:spPr bwMode="auto">
          <a:xfrm>
            <a:off x="468313" y="936625"/>
            <a:ext cx="47879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dirty="0">
                <a:latin typeface="华文新魏" pitchFamily="2" charset="-122"/>
                <a:ea typeface="华文新魏" pitchFamily="2" charset="-122"/>
              </a:rPr>
              <a:t>速度环量与斯托克斯定理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1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1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p:bldP spid="91144" grpId="0"/>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Text Box 2"/>
          <p:cNvSpPr txBox="1">
            <a:spLocks noChangeArrowheads="1"/>
          </p:cNvSpPr>
          <p:nvPr/>
        </p:nvSpPr>
        <p:spPr bwMode="auto">
          <a:xfrm>
            <a:off x="-26988" y="1711325"/>
            <a:ext cx="184151" cy="366713"/>
          </a:xfrm>
          <a:prstGeom prst="rect">
            <a:avLst/>
          </a:prstGeom>
          <a:noFill/>
          <a:ln w="9525">
            <a:noFill/>
            <a:miter lim="800000"/>
            <a:headEnd/>
            <a:tailEnd/>
          </a:ln>
        </p:spPr>
        <p:txBody>
          <a:bodyPr wrap="none">
            <a:spAutoFit/>
          </a:bodyPr>
          <a:lstStyle/>
          <a:p>
            <a:pPr eaLnBrk="1" hangingPunct="1"/>
            <a:endParaRPr lang="zh-CN" altLang="en-US">
              <a:latin typeface="Arial" pitchFamily="34" charset="0"/>
            </a:endParaRPr>
          </a:p>
        </p:txBody>
      </p:sp>
      <p:sp>
        <p:nvSpPr>
          <p:cNvPr id="25609" name="Text Box 3"/>
          <p:cNvSpPr txBox="1">
            <a:spLocks noChangeArrowheads="1"/>
          </p:cNvSpPr>
          <p:nvPr/>
        </p:nvSpPr>
        <p:spPr bwMode="auto">
          <a:xfrm>
            <a:off x="36513" y="1916113"/>
            <a:ext cx="1547812" cy="396875"/>
          </a:xfrm>
          <a:prstGeom prst="rect">
            <a:avLst/>
          </a:prstGeom>
          <a:solidFill>
            <a:srgbClr val="E179BE"/>
          </a:solidFill>
          <a:ln w="9525">
            <a:noFill/>
            <a:miter lim="800000"/>
            <a:headEnd/>
            <a:tailEnd/>
          </a:ln>
        </p:spPr>
        <p:txBody>
          <a:bodyPr>
            <a:spAutoFit/>
          </a:bodyPr>
          <a:lstStyle/>
          <a:p>
            <a:pPr eaLnBrk="1" hangingPunct="1"/>
            <a:r>
              <a:rPr lang="zh-CN" altLang="en-US" sz="2000" b="1">
                <a:latin typeface="Arial" pitchFamily="34" charset="0"/>
              </a:rPr>
              <a:t>速度的旋度</a:t>
            </a:r>
          </a:p>
        </p:txBody>
      </p:sp>
      <p:graphicFrame>
        <p:nvGraphicFramePr>
          <p:cNvPr id="25602" name="Object 4"/>
          <p:cNvGraphicFramePr>
            <a:graphicFrameLocks noChangeAspect="1"/>
          </p:cNvGraphicFramePr>
          <p:nvPr/>
        </p:nvGraphicFramePr>
        <p:xfrm>
          <a:off x="1930400" y="1736725"/>
          <a:ext cx="5821363" cy="820738"/>
        </p:xfrm>
        <a:graphic>
          <a:graphicData uri="http://schemas.openxmlformats.org/presentationml/2006/ole">
            <mc:AlternateContent xmlns:mc="http://schemas.openxmlformats.org/markup-compatibility/2006">
              <mc:Choice xmlns:v="urn:schemas-microsoft-com:vml" Requires="v">
                <p:oleObj spid="_x0000_s25746" name="Equation" r:id="rId3" imgW="3454200" imgH="482400" progId="Equation.DSMT4">
                  <p:embed/>
                </p:oleObj>
              </mc:Choice>
              <mc:Fallback>
                <p:oleObj name="Equation" r:id="rId3" imgW="345420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0400" y="1736725"/>
                        <a:ext cx="5821363" cy="82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65" name="Text Box 5"/>
          <p:cNvSpPr txBox="1">
            <a:spLocks noChangeArrowheads="1"/>
          </p:cNvSpPr>
          <p:nvPr/>
        </p:nvSpPr>
        <p:spPr bwMode="auto">
          <a:xfrm>
            <a:off x="0" y="2636838"/>
            <a:ext cx="1973263"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其分量形式为：</a:t>
            </a:r>
          </a:p>
        </p:txBody>
      </p:sp>
      <p:sp>
        <p:nvSpPr>
          <p:cNvPr id="25611" name="Rectangle 6"/>
          <p:cNvSpPr>
            <a:spLocks noChangeArrowheads="1"/>
          </p:cNvSpPr>
          <p:nvPr/>
        </p:nvSpPr>
        <p:spPr bwMode="auto">
          <a:xfrm>
            <a:off x="-468313" y="3573463"/>
            <a:ext cx="9144001"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92167" name="Object 7"/>
          <p:cNvGraphicFramePr>
            <a:graphicFrameLocks noChangeAspect="1"/>
          </p:cNvGraphicFramePr>
          <p:nvPr/>
        </p:nvGraphicFramePr>
        <p:xfrm>
          <a:off x="26988" y="3030538"/>
          <a:ext cx="2106612" cy="1766887"/>
        </p:xfrm>
        <a:graphic>
          <a:graphicData uri="http://schemas.openxmlformats.org/presentationml/2006/ole">
            <mc:AlternateContent xmlns:mc="http://schemas.openxmlformats.org/markup-compatibility/2006">
              <mc:Choice xmlns:v="urn:schemas-microsoft-com:vml" Requires="v">
                <p:oleObj spid="_x0000_s25747" name="Equation" r:id="rId5" imgW="1574640" imgH="1320480" progId="Equation.DSMT4">
                  <p:embed/>
                </p:oleObj>
              </mc:Choice>
              <mc:Fallback>
                <p:oleObj name="Equation" r:id="rId5" imgW="1574640" imgH="132048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8" y="3030538"/>
                        <a:ext cx="2106612" cy="176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68" name="Text Box 8"/>
          <p:cNvSpPr txBox="1">
            <a:spLocks noChangeArrowheads="1"/>
          </p:cNvSpPr>
          <p:nvPr/>
        </p:nvSpPr>
        <p:spPr bwMode="auto">
          <a:xfrm>
            <a:off x="2268538" y="2636838"/>
            <a:ext cx="1582737" cy="39687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速度环量</a:t>
            </a:r>
          </a:p>
        </p:txBody>
      </p:sp>
      <p:graphicFrame>
        <p:nvGraphicFramePr>
          <p:cNvPr id="92170" name="Object 10"/>
          <p:cNvGraphicFramePr>
            <a:graphicFrameLocks noChangeAspect="1"/>
          </p:cNvGraphicFramePr>
          <p:nvPr/>
        </p:nvGraphicFramePr>
        <p:xfrm>
          <a:off x="3743325" y="3070225"/>
          <a:ext cx="2844800" cy="682625"/>
        </p:xfrm>
        <a:graphic>
          <a:graphicData uri="http://schemas.openxmlformats.org/presentationml/2006/ole">
            <mc:AlternateContent xmlns:mc="http://schemas.openxmlformats.org/markup-compatibility/2006">
              <mc:Choice xmlns:v="urn:schemas-microsoft-com:vml" Requires="v">
                <p:oleObj spid="_x0000_s25748" name="Equation" r:id="rId7" imgW="1574640" imgH="380880" progId="Equation.DSMT4">
                  <p:embed/>
                </p:oleObj>
              </mc:Choice>
              <mc:Fallback>
                <p:oleObj name="Equation" r:id="rId7" imgW="1574640" imgH="38088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3325" y="3070225"/>
                        <a:ext cx="284480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71" name="Object 11"/>
          <p:cNvGraphicFramePr>
            <a:graphicFrameLocks noChangeAspect="1"/>
          </p:cNvGraphicFramePr>
          <p:nvPr/>
        </p:nvGraphicFramePr>
        <p:xfrm>
          <a:off x="2543175" y="4281488"/>
          <a:ext cx="3206750" cy="550862"/>
        </p:xfrm>
        <a:graphic>
          <a:graphicData uri="http://schemas.openxmlformats.org/presentationml/2006/ole">
            <mc:AlternateContent xmlns:mc="http://schemas.openxmlformats.org/markup-compatibility/2006">
              <mc:Choice xmlns:v="urn:schemas-microsoft-com:vml" Requires="v">
                <p:oleObj spid="_x0000_s25749" name="Equation" r:id="rId9" imgW="2145960" imgH="368280" progId="Equation.DSMT4">
                  <p:embed/>
                </p:oleObj>
              </mc:Choice>
              <mc:Fallback>
                <p:oleObj name="Equation" r:id="rId9" imgW="2145960" imgH="36828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3175" y="4281488"/>
                        <a:ext cx="3206750" cy="550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72" name="Object 12"/>
          <p:cNvGraphicFramePr>
            <a:graphicFrameLocks noChangeAspect="1"/>
          </p:cNvGraphicFramePr>
          <p:nvPr/>
        </p:nvGraphicFramePr>
        <p:xfrm>
          <a:off x="2786063" y="5738813"/>
          <a:ext cx="3525837" cy="606425"/>
        </p:xfrm>
        <a:graphic>
          <a:graphicData uri="http://schemas.openxmlformats.org/presentationml/2006/ole">
            <mc:AlternateContent xmlns:mc="http://schemas.openxmlformats.org/markup-compatibility/2006">
              <mc:Choice xmlns:v="urn:schemas-microsoft-com:vml" Requires="v">
                <p:oleObj spid="_x0000_s25750" name="Equation" r:id="rId11" imgW="2209680" imgH="380880" progId="Equation.DSMT4">
                  <p:embed/>
                </p:oleObj>
              </mc:Choice>
              <mc:Fallback>
                <p:oleObj name="Equation" r:id="rId11" imgW="2209680" imgH="38088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6063" y="5738813"/>
                        <a:ext cx="3525837" cy="606425"/>
                      </a:xfrm>
                      <a:prstGeom prst="rect">
                        <a:avLst/>
                      </a:prstGeom>
                      <a:noFill/>
                      <a:ln>
                        <a:noFill/>
                      </a:ln>
                      <a:effectLst/>
                      <a:extLst>
                        <a:ext uri="{909E8E84-426E-40DD-AFC4-6F175D3DCCD1}">
                          <a14:hiddenFill xmlns:a14="http://schemas.microsoft.com/office/drawing/2010/main">
                            <a:solidFill>
                              <a:srgbClr val="E8CBA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13"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§2-3 </a:t>
            </a:r>
            <a:r>
              <a:rPr lang="zh-CN" altLang="en-US" sz="2000">
                <a:solidFill>
                  <a:srgbClr val="C2F0FF"/>
                </a:solidFill>
                <a:latin typeface="华文新魏" pitchFamily="2" charset="-122"/>
                <a:ea typeface="华文新魏" pitchFamily="2" charset="-122"/>
              </a:rPr>
              <a:t>旋涡运动</a:t>
            </a:r>
          </a:p>
        </p:txBody>
      </p:sp>
      <p:sp>
        <p:nvSpPr>
          <p:cNvPr id="25614" name="灯片编号占位符 14"/>
          <p:cNvSpPr>
            <a:spLocks noGrp="1"/>
          </p:cNvSpPr>
          <p:nvPr>
            <p:ph type="sldNum" sz="quarter" idx="10"/>
          </p:nvPr>
        </p:nvSpPr>
        <p:spPr bwMode="auto">
          <a:ln>
            <a:miter lim="800000"/>
            <a:headEnd/>
            <a:tailEnd/>
          </a:ln>
        </p:spPr>
        <p:txBody>
          <a:bodyPr/>
          <a:lstStyle/>
          <a:p>
            <a:pPr>
              <a:defRPr/>
            </a:pPr>
            <a:fld id="{D4977E15-3799-4603-B8C6-C2B319EBAA90}" type="slidenum">
              <a:rPr lang="en-US" altLang="zh-CN"/>
              <a:pPr>
                <a:defRPr/>
              </a:pPr>
              <a:t>41</a:t>
            </a:fld>
            <a:endParaRPr lang="en-US" altLang="zh-CN"/>
          </a:p>
        </p:txBody>
      </p:sp>
      <p:sp>
        <p:nvSpPr>
          <p:cNvPr id="25615" name="矩形 15"/>
          <p:cNvSpPr>
            <a:spLocks noChangeArrowheads="1"/>
          </p:cNvSpPr>
          <p:nvPr/>
        </p:nvSpPr>
        <p:spPr bwMode="auto">
          <a:xfrm>
            <a:off x="1831975" y="1700213"/>
            <a:ext cx="6126163" cy="857250"/>
          </a:xfrm>
          <a:prstGeom prst="rect">
            <a:avLst/>
          </a:prstGeom>
          <a:noFill/>
          <a:ln w="25400" algn="ctr">
            <a:solidFill>
              <a:srgbClr val="FF0000"/>
            </a:solidFill>
            <a:round/>
            <a:headEnd/>
            <a:tailEnd/>
          </a:ln>
        </p:spPr>
        <p:txBody>
          <a:bodyPr/>
          <a:lstStyle/>
          <a:p>
            <a:endParaRPr lang="zh-CN" altLang="en-US"/>
          </a:p>
        </p:txBody>
      </p:sp>
      <p:sp>
        <p:nvSpPr>
          <p:cNvPr id="17" name="矩形 16"/>
          <p:cNvSpPr>
            <a:spLocks noChangeArrowheads="1"/>
          </p:cNvSpPr>
          <p:nvPr/>
        </p:nvSpPr>
        <p:spPr bwMode="auto">
          <a:xfrm>
            <a:off x="2987675" y="2994025"/>
            <a:ext cx="4392613" cy="728663"/>
          </a:xfrm>
          <a:prstGeom prst="rect">
            <a:avLst/>
          </a:prstGeom>
          <a:noFill/>
          <a:ln w="25400" algn="ctr">
            <a:solidFill>
              <a:srgbClr val="FF0000"/>
            </a:solidFill>
            <a:round/>
            <a:headEnd/>
            <a:tailEnd/>
          </a:ln>
        </p:spPr>
        <p:txBody>
          <a:bodyPr/>
          <a:lstStyle/>
          <a:p>
            <a:endParaRPr lang="zh-CN" altLang="en-US"/>
          </a:p>
        </p:txBody>
      </p:sp>
      <p:sp>
        <p:nvSpPr>
          <p:cNvPr id="62483" name="Text Box 19"/>
          <p:cNvSpPr txBox="1">
            <a:spLocks noChangeArrowheads="1"/>
          </p:cNvSpPr>
          <p:nvPr/>
        </p:nvSpPr>
        <p:spPr bwMode="auto">
          <a:xfrm>
            <a:off x="3492500" y="3824288"/>
            <a:ext cx="2994025" cy="396875"/>
          </a:xfrm>
          <a:prstGeom prst="rect">
            <a:avLst/>
          </a:prstGeom>
          <a:noFill/>
          <a:ln w="9525" algn="ctr">
            <a:noFill/>
            <a:miter lim="800000"/>
            <a:headEnd/>
            <a:tailEnd/>
          </a:ln>
        </p:spPr>
        <p:txBody>
          <a:bodyPr>
            <a:spAutoFit/>
          </a:bodyPr>
          <a:lstStyle/>
          <a:p>
            <a:pPr eaLnBrk="1" hangingPunct="1"/>
            <a:r>
              <a:rPr lang="zh-CN" altLang="en-US" sz="2000" b="1">
                <a:latin typeface="Arial" pitchFamily="34" charset="0"/>
              </a:rPr>
              <a:t>数学上的斯托克斯定理</a:t>
            </a:r>
          </a:p>
        </p:txBody>
      </p:sp>
      <p:graphicFrame>
        <p:nvGraphicFramePr>
          <p:cNvPr id="2" name="Object 7"/>
          <p:cNvGraphicFramePr>
            <a:graphicFrameLocks noChangeAspect="1"/>
          </p:cNvGraphicFramePr>
          <p:nvPr/>
        </p:nvGraphicFramePr>
        <p:xfrm>
          <a:off x="2760663" y="4835525"/>
          <a:ext cx="5087937" cy="758825"/>
        </p:xfrm>
        <a:graphic>
          <a:graphicData uri="http://schemas.openxmlformats.org/presentationml/2006/ole">
            <mc:AlternateContent xmlns:mc="http://schemas.openxmlformats.org/markup-compatibility/2006">
              <mc:Choice xmlns:v="urn:schemas-microsoft-com:vml" Requires="v">
                <p:oleObj spid="_x0000_s25751" name="Equation" r:id="rId13" imgW="3403440" imgH="507960" progId="Equation.DSMT4">
                  <p:embed/>
                </p:oleObj>
              </mc:Choice>
              <mc:Fallback>
                <p:oleObj name="Equation" r:id="rId13" imgW="3403440" imgH="507960" progId="Equation.DSMT4">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0663" y="4835525"/>
                        <a:ext cx="5087937"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8"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21" name="Rectangle 4"/>
          <p:cNvSpPr>
            <a:spLocks noChangeArrowheads="1"/>
          </p:cNvSpPr>
          <p:nvPr/>
        </p:nvSpPr>
        <p:spPr bwMode="auto">
          <a:xfrm>
            <a:off x="468313" y="936625"/>
            <a:ext cx="47879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dirty="0">
                <a:latin typeface="华文新魏" pitchFamily="2" charset="-122"/>
                <a:ea typeface="华文新魏" pitchFamily="2" charset="-122"/>
              </a:rPr>
              <a:t>速度环量与斯托克斯定理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67"/>
                                        </p:tgtEl>
                                        <p:attrNameLst>
                                          <p:attrName>style.visibility</p:attrName>
                                        </p:attrNameLst>
                                      </p:cBhvr>
                                      <p:to>
                                        <p:strVal val="visible"/>
                                      </p:to>
                                    </p:set>
                                    <p:animEffect transition="in" filter="blinds(horizontal)">
                                      <p:cBhvr>
                                        <p:cTn id="7" dur="500"/>
                                        <p:tgtEl>
                                          <p:spTgt spid="9216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2165"/>
                                        </p:tgtEl>
                                        <p:attrNameLst>
                                          <p:attrName>style.visibility</p:attrName>
                                        </p:attrNameLst>
                                      </p:cBhvr>
                                      <p:to>
                                        <p:strVal val="visible"/>
                                      </p:to>
                                    </p:set>
                                    <p:animEffect transition="in" filter="blinds(horizontal)">
                                      <p:cBhvr>
                                        <p:cTn id="11" dur="500"/>
                                        <p:tgtEl>
                                          <p:spTgt spid="9216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2168"/>
                                        </p:tgtEl>
                                        <p:attrNameLst>
                                          <p:attrName>style.visibility</p:attrName>
                                        </p:attrNameLst>
                                      </p:cBhvr>
                                      <p:to>
                                        <p:strVal val="visible"/>
                                      </p:to>
                                    </p:set>
                                    <p:animEffect transition="in" filter="blinds(horizontal)">
                                      <p:cBhvr>
                                        <p:cTn id="16" dur="500"/>
                                        <p:tgtEl>
                                          <p:spTgt spid="9216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24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2171"/>
                                        </p:tgtEl>
                                        <p:attrNameLst>
                                          <p:attrName>style.visibility</p:attrName>
                                        </p:attrNameLst>
                                      </p:cBhvr>
                                      <p:to>
                                        <p:strVal val="visible"/>
                                      </p:to>
                                    </p:set>
                                    <p:animEffect transition="in" filter="wipe(left)">
                                      <p:cBhvr>
                                        <p:cTn id="25" dur="500"/>
                                        <p:tgtEl>
                                          <p:spTgt spid="9217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2172"/>
                                        </p:tgtEl>
                                        <p:attrNameLst>
                                          <p:attrName>style.visibility</p:attrName>
                                        </p:attrNameLst>
                                      </p:cBhvr>
                                      <p:to>
                                        <p:strVal val="visible"/>
                                      </p:to>
                                    </p:set>
                                    <p:animEffect transition="in" filter="wipe(left)">
                                      <p:cBhvr>
                                        <p:cTn id="35" dur="500"/>
                                        <p:tgtEl>
                                          <p:spTgt spid="9217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7"/>
                                        </p:tgtEl>
                                        <p:attrNameLst>
                                          <p:attrName>style.visibility</p:attrName>
                                        </p:attrNameLst>
                                      </p:cBhvr>
                                      <p:to>
                                        <p:strVal val="visible"/>
                                      </p:to>
                                    </p:se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92170"/>
                                        </p:tgtEl>
                                        <p:attrNameLst>
                                          <p:attrName>style.visibility</p:attrName>
                                        </p:attrNameLst>
                                      </p:cBhvr>
                                      <p:to>
                                        <p:strVal val="visible"/>
                                      </p:to>
                                    </p:set>
                                    <p:animEffect transition="in" filter="wipe(left)">
                                      <p:cBhvr>
                                        <p:cTn id="43" dur="500"/>
                                        <p:tgtEl>
                                          <p:spTgt spid="9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utoUpdateAnimBg="0"/>
      <p:bldP spid="92168" grpId="0" autoUpdateAnimBg="0"/>
      <p:bldP spid="17" grpId="0" animBg="1" autoUpdateAnimBg="0"/>
      <p:bldP spid="62483"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323850" y="5281613"/>
            <a:ext cx="4314001" cy="400110"/>
          </a:xfrm>
          <a:prstGeom prst="rect">
            <a:avLst/>
          </a:prstGeom>
          <a:noFill/>
          <a:ln w="9525">
            <a:noFill/>
            <a:miter lim="800000"/>
            <a:headEnd/>
            <a:tailEnd/>
          </a:ln>
        </p:spPr>
        <p:txBody>
          <a:bodyPr wrap="none">
            <a:spAutoFit/>
          </a:bodyPr>
          <a:lstStyle/>
          <a:p>
            <a:pPr eaLnBrk="1" hangingPunct="1"/>
            <a:r>
              <a:rPr lang="zh-CN" altLang="en-US" sz="2000" b="1" dirty="0">
                <a:latin typeface="Arial" pitchFamily="34" charset="0"/>
              </a:rPr>
              <a:t>点涡流动的速度位和流函数分别为：</a:t>
            </a:r>
          </a:p>
        </p:txBody>
      </p:sp>
      <p:sp>
        <p:nvSpPr>
          <p:cNvPr id="93190" name="Line 6"/>
          <p:cNvSpPr>
            <a:spLocks noChangeShapeType="1"/>
          </p:cNvSpPr>
          <p:nvPr/>
        </p:nvSpPr>
        <p:spPr bwMode="auto">
          <a:xfrm>
            <a:off x="6343650" y="2006600"/>
            <a:ext cx="431800" cy="0"/>
          </a:xfrm>
          <a:prstGeom prst="line">
            <a:avLst/>
          </a:prstGeom>
          <a:noFill/>
          <a:ln w="28575">
            <a:solidFill>
              <a:srgbClr val="FF66FF"/>
            </a:solidFill>
            <a:round/>
            <a:headEnd type="triangle" w="med" len="med"/>
            <a:tailEnd type="triangle" w="med" len="med"/>
          </a:ln>
        </p:spPr>
        <p:txBody>
          <a:bodyPr>
            <a:spAutoFit/>
          </a:bodyPr>
          <a:lstStyle/>
          <a:p>
            <a:endParaRPr lang="zh-CN" altLang="en-US"/>
          </a:p>
        </p:txBody>
      </p:sp>
      <p:pic>
        <p:nvPicPr>
          <p:cNvPr id="93192" name="Picture 8"/>
          <p:cNvPicPr>
            <a:picLocks noChangeAspect="1" noChangeArrowheads="1"/>
          </p:cNvPicPr>
          <p:nvPr/>
        </p:nvPicPr>
        <p:blipFill>
          <a:blip r:embed="rId3" cstate="print"/>
          <a:srcRect r="6989"/>
          <a:stretch>
            <a:fillRect/>
          </a:stretch>
        </p:blipFill>
        <p:spPr bwMode="auto">
          <a:xfrm>
            <a:off x="5168900" y="2368550"/>
            <a:ext cx="1924050" cy="1685925"/>
          </a:xfrm>
          <a:prstGeom prst="rect">
            <a:avLst/>
          </a:prstGeom>
          <a:noFill/>
          <a:ln w="28575" algn="ctr">
            <a:noFill/>
            <a:miter lim="800000"/>
            <a:headEnd/>
            <a:tailEnd/>
          </a:ln>
        </p:spPr>
      </p:pic>
      <p:graphicFrame>
        <p:nvGraphicFramePr>
          <p:cNvPr id="93199" name="Object 15"/>
          <p:cNvGraphicFramePr>
            <a:graphicFrameLocks noChangeAspect="1"/>
          </p:cNvGraphicFramePr>
          <p:nvPr/>
        </p:nvGraphicFramePr>
        <p:xfrm>
          <a:off x="4068763" y="4554538"/>
          <a:ext cx="2511425" cy="919162"/>
        </p:xfrm>
        <a:graphic>
          <a:graphicData uri="http://schemas.openxmlformats.org/presentationml/2006/ole">
            <mc:AlternateContent xmlns:mc="http://schemas.openxmlformats.org/markup-compatibility/2006">
              <mc:Choice xmlns:v="urn:schemas-microsoft-com:vml" Requires="v">
                <p:oleObj spid="_x0000_s26851" name="Equation" r:id="rId4" imgW="1295400" imgH="469900" progId="Equation.DSMT4">
                  <p:embed/>
                </p:oleObj>
              </mc:Choice>
              <mc:Fallback>
                <p:oleObj name="Equation" r:id="rId4" imgW="1295400" imgH="469900" progId="Equation.DSMT4">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763" y="4554538"/>
                        <a:ext cx="2511425"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00" name="Line 16"/>
          <p:cNvSpPr>
            <a:spLocks noChangeShapeType="1"/>
          </p:cNvSpPr>
          <p:nvPr/>
        </p:nvSpPr>
        <p:spPr bwMode="auto">
          <a:xfrm flipV="1">
            <a:off x="6516688" y="4979988"/>
            <a:ext cx="431800" cy="0"/>
          </a:xfrm>
          <a:prstGeom prst="line">
            <a:avLst/>
          </a:prstGeom>
          <a:noFill/>
          <a:ln w="9525">
            <a:solidFill>
              <a:srgbClr val="FF0000"/>
            </a:solidFill>
            <a:round/>
            <a:headEnd/>
            <a:tailEnd type="triangle" w="med" len="med"/>
          </a:ln>
        </p:spPr>
        <p:txBody>
          <a:bodyPr/>
          <a:lstStyle/>
          <a:p>
            <a:endParaRPr lang="zh-CN" altLang="en-US"/>
          </a:p>
        </p:txBody>
      </p:sp>
      <p:graphicFrame>
        <p:nvGraphicFramePr>
          <p:cNvPr id="93201" name="Object 17"/>
          <p:cNvGraphicFramePr>
            <a:graphicFrameLocks noChangeAspect="1"/>
          </p:cNvGraphicFramePr>
          <p:nvPr/>
        </p:nvGraphicFramePr>
        <p:xfrm>
          <a:off x="7092950" y="4619625"/>
          <a:ext cx="1143000" cy="744538"/>
        </p:xfrm>
        <a:graphic>
          <a:graphicData uri="http://schemas.openxmlformats.org/presentationml/2006/ole">
            <mc:AlternateContent xmlns:mc="http://schemas.openxmlformats.org/markup-compatibility/2006">
              <mc:Choice xmlns:v="urn:schemas-microsoft-com:vml" Requires="v">
                <p:oleObj spid="_x0000_s26852" r:id="rId6" imgW="596641" imgH="393529" progId="Equation.DSMT4">
                  <p:embed/>
                </p:oleObj>
              </mc:Choice>
              <mc:Fallback>
                <p:oleObj r:id="rId6" imgW="596641" imgH="393529" progId="Equation.DSMT4">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950" y="4619625"/>
                        <a:ext cx="1143000"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7" name="灯片编号占位符 29"/>
          <p:cNvSpPr>
            <a:spLocks noGrp="1"/>
          </p:cNvSpPr>
          <p:nvPr>
            <p:ph type="sldNum" sz="quarter" idx="10"/>
          </p:nvPr>
        </p:nvSpPr>
        <p:spPr bwMode="auto">
          <a:ln>
            <a:miter lim="800000"/>
            <a:headEnd/>
            <a:tailEnd/>
          </a:ln>
        </p:spPr>
        <p:txBody>
          <a:bodyPr/>
          <a:lstStyle/>
          <a:p>
            <a:pPr>
              <a:defRPr/>
            </a:pPr>
            <a:fld id="{BB0B56B4-ECAF-41D0-A627-E802EBDCF562}" type="slidenum">
              <a:rPr lang="en-US" altLang="zh-CN"/>
              <a:pPr>
                <a:defRPr/>
              </a:pPr>
              <a:t>42</a:t>
            </a:fld>
            <a:endParaRPr lang="en-US" altLang="zh-CN"/>
          </a:p>
        </p:txBody>
      </p:sp>
      <p:graphicFrame>
        <p:nvGraphicFramePr>
          <p:cNvPr id="93206" name="Object 22"/>
          <p:cNvGraphicFramePr>
            <a:graphicFrameLocks noGrp="1" noChangeAspect="1"/>
          </p:cNvGraphicFramePr>
          <p:nvPr>
            <p:ph sz="half" idx="4294967295"/>
          </p:nvPr>
        </p:nvGraphicFramePr>
        <p:xfrm>
          <a:off x="785813" y="1773238"/>
          <a:ext cx="3065462" cy="557212"/>
        </p:xfrm>
        <a:graphic>
          <a:graphicData uri="http://schemas.openxmlformats.org/presentationml/2006/ole">
            <mc:AlternateContent xmlns:mc="http://schemas.openxmlformats.org/markup-compatibility/2006">
              <mc:Choice xmlns:v="urn:schemas-microsoft-com:vml" Requires="v">
                <p:oleObj spid="_x0000_s26853" name="Equation" r:id="rId8" imgW="1536480" imgH="279360" progId="Equation.DSMT4">
                  <p:embed/>
                </p:oleObj>
              </mc:Choice>
              <mc:Fallback>
                <p:oleObj name="Equation" r:id="rId8" imgW="1536480" imgH="279360" progId="Equation.DSMT4">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813" y="1773238"/>
                        <a:ext cx="3065462"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§2-3 </a:t>
            </a:r>
            <a:r>
              <a:rPr lang="zh-CN" altLang="en-US" sz="2000">
                <a:solidFill>
                  <a:srgbClr val="C2F0FF"/>
                </a:solidFill>
                <a:latin typeface="华文新魏" pitchFamily="2" charset="-122"/>
                <a:ea typeface="华文新魏" pitchFamily="2" charset="-122"/>
              </a:rPr>
              <a:t>旋涡运动</a:t>
            </a:r>
          </a:p>
        </p:txBody>
      </p:sp>
      <p:sp>
        <p:nvSpPr>
          <p:cNvPr id="93211" name="Text Box 27"/>
          <p:cNvSpPr txBox="1">
            <a:spLocks noChangeArrowheads="1"/>
          </p:cNvSpPr>
          <p:nvPr/>
        </p:nvSpPr>
        <p:spPr bwMode="auto">
          <a:xfrm>
            <a:off x="5048250" y="1822450"/>
            <a:ext cx="1295400" cy="396875"/>
          </a:xfrm>
          <a:prstGeom prst="rect">
            <a:avLst/>
          </a:prstGeom>
          <a:solidFill>
            <a:srgbClr val="FF99FF"/>
          </a:solidFill>
          <a:ln w="9525">
            <a:noFill/>
            <a:miter lim="800000"/>
            <a:headEnd/>
            <a:tailEnd/>
          </a:ln>
        </p:spPr>
        <p:txBody>
          <a:bodyPr>
            <a:spAutoFit/>
          </a:bodyPr>
          <a:lstStyle/>
          <a:p>
            <a:pPr eaLnBrk="1" hangingPunct="1">
              <a:spcBef>
                <a:spcPct val="50000"/>
              </a:spcBef>
            </a:pPr>
            <a:r>
              <a:rPr lang="zh-CN" altLang="en-US" sz="2000" b="1"/>
              <a:t>速度环量</a:t>
            </a:r>
          </a:p>
        </p:txBody>
      </p:sp>
      <p:sp>
        <p:nvSpPr>
          <p:cNvPr id="93212" name="Text Box 28"/>
          <p:cNvSpPr txBox="1">
            <a:spLocks noChangeArrowheads="1"/>
          </p:cNvSpPr>
          <p:nvPr/>
        </p:nvSpPr>
        <p:spPr bwMode="auto">
          <a:xfrm>
            <a:off x="6775450" y="1808163"/>
            <a:ext cx="1295400" cy="396875"/>
          </a:xfrm>
          <a:prstGeom prst="rect">
            <a:avLst/>
          </a:prstGeom>
          <a:solidFill>
            <a:srgbClr val="FF99FF"/>
          </a:solidFill>
          <a:ln w="9525">
            <a:noFill/>
            <a:miter lim="800000"/>
            <a:headEnd/>
            <a:tailEnd/>
          </a:ln>
        </p:spPr>
        <p:txBody>
          <a:bodyPr>
            <a:spAutoFit/>
          </a:bodyPr>
          <a:lstStyle/>
          <a:p>
            <a:pPr eaLnBrk="1" hangingPunct="1">
              <a:spcBef>
                <a:spcPct val="50000"/>
              </a:spcBef>
            </a:pPr>
            <a:r>
              <a:rPr lang="zh-CN" altLang="en-US" sz="2000" b="1"/>
              <a:t>旋涡强度</a:t>
            </a:r>
          </a:p>
        </p:txBody>
      </p:sp>
      <p:sp>
        <p:nvSpPr>
          <p:cNvPr id="93213" name="Text Box 29"/>
          <p:cNvSpPr txBox="1">
            <a:spLocks noChangeArrowheads="1"/>
          </p:cNvSpPr>
          <p:nvPr/>
        </p:nvSpPr>
        <p:spPr bwMode="auto">
          <a:xfrm>
            <a:off x="6948488" y="5432425"/>
            <a:ext cx="1657350" cy="457200"/>
          </a:xfrm>
          <a:prstGeom prst="rect">
            <a:avLst/>
          </a:prstGeom>
          <a:solidFill>
            <a:srgbClr val="FF99FF"/>
          </a:solidFill>
          <a:ln w="9525">
            <a:noFill/>
            <a:miter lim="800000"/>
            <a:headEnd/>
            <a:tailEnd/>
          </a:ln>
        </p:spPr>
        <p:txBody>
          <a:bodyPr>
            <a:spAutoFit/>
          </a:bodyPr>
          <a:lstStyle/>
          <a:p>
            <a:pPr algn="ctr" eaLnBrk="1" hangingPunct="1">
              <a:spcBef>
                <a:spcPct val="50000"/>
              </a:spcBef>
            </a:pPr>
            <a:r>
              <a:rPr lang="zh-CN" altLang="en-US" sz="2400" b="1"/>
              <a:t>点涡强度</a:t>
            </a:r>
          </a:p>
        </p:txBody>
      </p:sp>
      <p:graphicFrame>
        <p:nvGraphicFramePr>
          <p:cNvPr id="93214" name="Object 30"/>
          <p:cNvGraphicFramePr>
            <a:graphicFrameLocks noChangeAspect="1"/>
          </p:cNvGraphicFramePr>
          <p:nvPr/>
        </p:nvGraphicFramePr>
        <p:xfrm>
          <a:off x="857250" y="5754688"/>
          <a:ext cx="1524000" cy="363537"/>
        </p:xfrm>
        <a:graphic>
          <a:graphicData uri="http://schemas.openxmlformats.org/presentationml/2006/ole">
            <mc:AlternateContent xmlns:mc="http://schemas.openxmlformats.org/markup-compatibility/2006">
              <mc:Choice xmlns:v="urn:schemas-microsoft-com:vml" Requires="v">
                <p:oleObj spid="_x0000_s26854" r:id="rId10" imgW="837836" imgH="203112" progId="Equation.DSMT4">
                  <p:embed/>
                </p:oleObj>
              </mc:Choice>
              <mc:Fallback>
                <p:oleObj r:id="rId10" imgW="837836" imgH="203112" progId="Equation.DSMT4">
                  <p:embed/>
                  <p:pic>
                    <p:nvPicPr>
                      <p:cNvPr id="0"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7250" y="5754688"/>
                        <a:ext cx="1524000"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215" name="Object 31"/>
          <p:cNvGraphicFramePr>
            <a:graphicFrameLocks noChangeAspect="1"/>
          </p:cNvGraphicFramePr>
          <p:nvPr/>
        </p:nvGraphicFramePr>
        <p:xfrm>
          <a:off x="3230563" y="5754688"/>
          <a:ext cx="2133600" cy="387350"/>
        </p:xfrm>
        <a:graphic>
          <a:graphicData uri="http://schemas.openxmlformats.org/presentationml/2006/ole">
            <mc:AlternateContent xmlns:mc="http://schemas.openxmlformats.org/markup-compatibility/2006">
              <mc:Choice xmlns:v="urn:schemas-microsoft-com:vml" Requires="v">
                <p:oleObj spid="_x0000_s26855" r:id="rId12" imgW="1091726" imgH="203112" progId="Equation.DSMT4">
                  <p:embed/>
                </p:oleObj>
              </mc:Choice>
              <mc:Fallback>
                <p:oleObj r:id="rId12" imgW="1091726" imgH="203112" progId="Equation.DSMT4">
                  <p:embed/>
                  <p:pic>
                    <p:nvPicPr>
                      <p:cNvPr id="0"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30563" y="5754688"/>
                        <a:ext cx="2133600"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16" name="Text Box 32"/>
          <p:cNvSpPr txBox="1">
            <a:spLocks noChangeArrowheads="1"/>
          </p:cNvSpPr>
          <p:nvPr/>
        </p:nvSpPr>
        <p:spPr bwMode="auto">
          <a:xfrm>
            <a:off x="611188" y="2562225"/>
            <a:ext cx="3843337" cy="1335088"/>
          </a:xfrm>
          <a:prstGeom prst="rect">
            <a:avLst/>
          </a:prstGeom>
          <a:solidFill>
            <a:srgbClr val="CC99FF"/>
          </a:solidFill>
          <a:ln w="38100" algn="ctr">
            <a:solidFill>
              <a:srgbClr val="0000FF"/>
            </a:solidFill>
            <a:miter lim="800000"/>
            <a:headEnd/>
            <a:tailEnd/>
          </a:ln>
        </p:spPr>
        <p:txBody>
          <a:bodyPr>
            <a:spAutoFit/>
          </a:bodyPr>
          <a:lstStyle/>
          <a:p>
            <a:pPr eaLnBrk="1" hangingPunct="1">
              <a:lnSpc>
                <a:spcPct val="120000"/>
              </a:lnSpc>
              <a:defRPr/>
            </a:pPr>
            <a:r>
              <a:rPr lang="zh-CN" altLang="en-US" sz="2200" b="1">
                <a:latin typeface="+mn-ea"/>
                <a:ea typeface="+mn-ea"/>
              </a:rPr>
              <a:t>沿空间任一封闭曲线</a:t>
            </a:r>
            <a:r>
              <a:rPr lang="en-US" altLang="zh-CN" sz="2200" b="1">
                <a:latin typeface="+mn-ea"/>
                <a:ea typeface="+mn-ea"/>
              </a:rPr>
              <a:t>L</a:t>
            </a:r>
            <a:r>
              <a:rPr lang="zh-CN" altLang="en-US" sz="2200" b="1">
                <a:latin typeface="+mn-ea"/>
                <a:ea typeface="+mn-ea"/>
              </a:rPr>
              <a:t>上的环量，等于贯穿以此曲线所成的任意曲面上旋度的面积分</a:t>
            </a:r>
          </a:p>
        </p:txBody>
      </p:sp>
      <p:sp>
        <p:nvSpPr>
          <p:cNvPr id="93217" name="Text Box 33"/>
          <p:cNvSpPr txBox="1">
            <a:spLocks noChangeArrowheads="1"/>
          </p:cNvSpPr>
          <p:nvPr/>
        </p:nvSpPr>
        <p:spPr bwMode="auto">
          <a:xfrm>
            <a:off x="482600" y="4070350"/>
            <a:ext cx="3429000" cy="39687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例</a:t>
            </a:r>
            <a:r>
              <a:rPr lang="en-US" altLang="zh-CN" sz="2000" b="1">
                <a:latin typeface="Arial" pitchFamily="34" charset="0"/>
              </a:rPr>
              <a:t>2-3</a:t>
            </a:r>
            <a:r>
              <a:rPr lang="zh-CN" altLang="en-US" sz="2000" b="1">
                <a:latin typeface="Arial" pitchFamily="34" charset="0"/>
              </a:rPr>
              <a:t>的点涡流动</a:t>
            </a:r>
          </a:p>
        </p:txBody>
      </p:sp>
      <p:graphicFrame>
        <p:nvGraphicFramePr>
          <p:cNvPr id="93218" name="Object 34"/>
          <p:cNvGraphicFramePr>
            <a:graphicFrameLocks noChangeAspect="1"/>
          </p:cNvGraphicFramePr>
          <p:nvPr/>
        </p:nvGraphicFramePr>
        <p:xfrm>
          <a:off x="2555875" y="4013200"/>
          <a:ext cx="1223963" cy="490538"/>
        </p:xfrm>
        <a:graphic>
          <a:graphicData uri="http://schemas.openxmlformats.org/presentationml/2006/ole">
            <mc:AlternateContent xmlns:mc="http://schemas.openxmlformats.org/markup-compatibility/2006">
              <mc:Choice xmlns:v="urn:schemas-microsoft-com:vml" Requires="v">
                <p:oleObj spid="_x0000_s26856" r:id="rId14" imgW="571252" imgH="228501" progId="Equation.DSMT4">
                  <p:embed/>
                </p:oleObj>
              </mc:Choice>
              <mc:Fallback>
                <p:oleObj r:id="rId14" imgW="571252" imgH="228501" progId="Equation.DSMT4">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5875" y="4013200"/>
                        <a:ext cx="1223963"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19" name="Text Box 35"/>
          <p:cNvSpPr txBox="1">
            <a:spLocks noChangeArrowheads="1"/>
          </p:cNvSpPr>
          <p:nvPr/>
        </p:nvSpPr>
        <p:spPr bwMode="auto">
          <a:xfrm>
            <a:off x="3816350" y="4076700"/>
            <a:ext cx="4530725"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该流动除原点 </a:t>
            </a:r>
            <a:r>
              <a:rPr lang="en-US" altLang="zh-CN" sz="2000">
                <a:latin typeface="Arial" pitchFamily="34" charset="0"/>
              </a:rPr>
              <a:t>r=0 </a:t>
            </a:r>
            <a:r>
              <a:rPr lang="zh-CN" altLang="en-US" sz="2000" b="1">
                <a:latin typeface="Arial" pitchFamily="34" charset="0"/>
              </a:rPr>
              <a:t>外，处处是无旋的。</a:t>
            </a:r>
          </a:p>
        </p:txBody>
      </p:sp>
      <p:graphicFrame>
        <p:nvGraphicFramePr>
          <p:cNvPr id="93220" name="Object 36"/>
          <p:cNvGraphicFramePr>
            <a:graphicFrameLocks noChangeAspect="1"/>
          </p:cNvGraphicFramePr>
          <p:nvPr/>
        </p:nvGraphicFramePr>
        <p:xfrm>
          <a:off x="311150" y="4672013"/>
          <a:ext cx="1397000" cy="552450"/>
        </p:xfrm>
        <a:graphic>
          <a:graphicData uri="http://schemas.openxmlformats.org/presentationml/2006/ole">
            <mc:AlternateContent xmlns:mc="http://schemas.openxmlformats.org/markup-compatibility/2006">
              <mc:Choice xmlns:v="urn:schemas-microsoft-com:vml" Requires="v">
                <p:oleObj spid="_x0000_s26857" name="Equation" r:id="rId16" imgW="698400" imgH="279360" progId="Equation.DSMT4">
                  <p:embed/>
                </p:oleObj>
              </mc:Choice>
              <mc:Fallback>
                <p:oleObj name="Equation" r:id="rId16" imgW="698400" imgH="279360" progId="Equation.DSMT4">
                  <p:embed/>
                  <p:pic>
                    <p:nvPicPr>
                      <p:cNvPr id="0" name="Object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1150" y="4672013"/>
                        <a:ext cx="139700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221" name="Object 37"/>
          <p:cNvGraphicFramePr>
            <a:graphicFrameLocks noChangeAspect="1"/>
          </p:cNvGraphicFramePr>
          <p:nvPr/>
        </p:nvGraphicFramePr>
        <p:xfrm>
          <a:off x="2124075" y="4708525"/>
          <a:ext cx="1752600" cy="327025"/>
        </p:xfrm>
        <a:graphic>
          <a:graphicData uri="http://schemas.openxmlformats.org/presentationml/2006/ole">
            <mc:AlternateContent xmlns:mc="http://schemas.openxmlformats.org/markup-compatibility/2006">
              <mc:Choice xmlns:v="urn:schemas-microsoft-com:vml" Requires="v">
                <p:oleObj spid="_x0000_s26858" name="Equation" r:id="rId18" imgW="1079280" imgH="203040" progId="Equation.DSMT4">
                  <p:embed/>
                </p:oleObj>
              </mc:Choice>
              <mc:Fallback>
                <p:oleObj name="Equation" r:id="rId18" imgW="1079280" imgH="203040" progId="Equation.DSMT4">
                  <p:embed/>
                  <p:pic>
                    <p:nvPicPr>
                      <p:cNvPr id="0" name="Object 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24075" y="4708525"/>
                        <a:ext cx="1752600"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22" name="Line 38"/>
          <p:cNvSpPr>
            <a:spLocks noChangeShapeType="1"/>
          </p:cNvSpPr>
          <p:nvPr/>
        </p:nvSpPr>
        <p:spPr bwMode="auto">
          <a:xfrm>
            <a:off x="1870075" y="5000625"/>
            <a:ext cx="2209800" cy="0"/>
          </a:xfrm>
          <a:prstGeom prst="line">
            <a:avLst/>
          </a:prstGeom>
          <a:noFill/>
          <a:ln w="9525">
            <a:solidFill>
              <a:srgbClr val="FF0000"/>
            </a:solidFill>
            <a:round/>
            <a:headEnd/>
            <a:tailEnd type="triangle" w="med" len="med"/>
          </a:ln>
        </p:spPr>
        <p:txBody>
          <a:bodyPr/>
          <a:lstStyle/>
          <a:p>
            <a:endParaRPr lang="zh-CN" altLang="en-US"/>
          </a:p>
        </p:txBody>
      </p:sp>
      <p:sp>
        <p:nvSpPr>
          <p:cNvPr id="26648" name="矩形 24"/>
          <p:cNvSpPr>
            <a:spLocks noChangeArrowheads="1"/>
          </p:cNvSpPr>
          <p:nvPr/>
        </p:nvSpPr>
        <p:spPr bwMode="auto">
          <a:xfrm>
            <a:off x="620713" y="1736725"/>
            <a:ext cx="3602037" cy="631825"/>
          </a:xfrm>
          <a:prstGeom prst="rect">
            <a:avLst/>
          </a:prstGeom>
          <a:noFill/>
          <a:ln w="25400" algn="ctr">
            <a:solidFill>
              <a:srgbClr val="FF0000"/>
            </a:solidFill>
            <a:round/>
            <a:headEnd/>
            <a:tailEnd/>
          </a:ln>
        </p:spPr>
        <p:txBody>
          <a:bodyPr/>
          <a:lstStyle/>
          <a:p>
            <a:endParaRPr lang="zh-CN" altLang="en-US"/>
          </a:p>
        </p:txBody>
      </p:sp>
      <p:graphicFrame>
        <p:nvGraphicFramePr>
          <p:cNvPr id="63515" name="Object 27"/>
          <p:cNvGraphicFramePr>
            <a:graphicFrameLocks noChangeAspect="1"/>
          </p:cNvGraphicFramePr>
          <p:nvPr/>
        </p:nvGraphicFramePr>
        <p:xfrm>
          <a:off x="6516688" y="5516563"/>
          <a:ext cx="279400" cy="301625"/>
        </p:xfrm>
        <a:graphic>
          <a:graphicData uri="http://schemas.openxmlformats.org/presentationml/2006/ole">
            <mc:AlternateContent xmlns:mc="http://schemas.openxmlformats.org/markup-compatibility/2006">
              <mc:Choice xmlns:v="urn:schemas-microsoft-com:vml" Requires="v">
                <p:oleObj spid="_x0000_s26859" name="Equation" r:id="rId20" imgW="139680" imgH="152280" progId="Equation.DSMT4">
                  <p:embed/>
                </p:oleObj>
              </mc:Choice>
              <mc:Fallback>
                <p:oleObj name="Equation" r:id="rId20" imgW="139680" imgH="152280" progId="Equation.DSMT4">
                  <p:embed/>
                  <p:pic>
                    <p:nvPicPr>
                      <p:cNvPr id="0"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16688" y="5516563"/>
                        <a:ext cx="279400"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4"/>
          <p:cNvSpPr>
            <a:spLocks noChangeArrowheads="1"/>
          </p:cNvSpPr>
          <p:nvPr/>
        </p:nvSpPr>
        <p:spPr bwMode="auto">
          <a:xfrm>
            <a:off x="468313" y="936625"/>
            <a:ext cx="47879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dirty="0">
                <a:latin typeface="华文新魏" pitchFamily="2" charset="-122"/>
                <a:ea typeface="华文新魏" pitchFamily="2" charset="-122"/>
              </a:rPr>
              <a:t>速度环量与斯托克斯定理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216"/>
                                        </p:tgtEl>
                                        <p:attrNameLst>
                                          <p:attrName>style.visibility</p:attrName>
                                        </p:attrNameLst>
                                      </p:cBhvr>
                                      <p:to>
                                        <p:strVal val="visible"/>
                                      </p:to>
                                    </p:set>
                                    <p:animEffect transition="in" filter="blinds(horizontal)">
                                      <p:cBhvr>
                                        <p:cTn id="7" dur="500"/>
                                        <p:tgtEl>
                                          <p:spTgt spid="93216"/>
                                        </p:tgtEl>
                                      </p:cBhvr>
                                    </p:animEffect>
                                  </p:childTnLst>
                                </p:cTn>
                              </p:par>
                              <p:par>
                                <p:cTn id="8" presetID="3" presetClass="entr" presetSubtype="10" fill="hold" nodeType="withEffect">
                                  <p:stCondLst>
                                    <p:cond delay="0"/>
                                  </p:stCondLst>
                                  <p:childTnLst>
                                    <p:set>
                                      <p:cBhvr>
                                        <p:cTn id="9" dur="1" fill="hold">
                                          <p:stCondLst>
                                            <p:cond delay="0"/>
                                          </p:stCondLst>
                                        </p:cTn>
                                        <p:tgtEl>
                                          <p:spTgt spid="93192"/>
                                        </p:tgtEl>
                                        <p:attrNameLst>
                                          <p:attrName>style.visibility</p:attrName>
                                        </p:attrNameLst>
                                      </p:cBhvr>
                                      <p:to>
                                        <p:strVal val="visible"/>
                                      </p:to>
                                    </p:set>
                                    <p:animEffect transition="in" filter="blinds(horizontal)">
                                      <p:cBhvr>
                                        <p:cTn id="10" dur="500"/>
                                        <p:tgtEl>
                                          <p:spTgt spid="9319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3190"/>
                                        </p:tgtEl>
                                        <p:attrNameLst>
                                          <p:attrName>style.visibility</p:attrName>
                                        </p:attrNameLst>
                                      </p:cBhvr>
                                      <p:to>
                                        <p:strVal val="visible"/>
                                      </p:to>
                                    </p:set>
                                    <p:animEffect transition="in" filter="blinds(horizontal)">
                                      <p:cBhvr>
                                        <p:cTn id="15" dur="500"/>
                                        <p:tgtEl>
                                          <p:spTgt spid="9319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3211"/>
                                        </p:tgtEl>
                                        <p:attrNameLst>
                                          <p:attrName>style.visibility</p:attrName>
                                        </p:attrNameLst>
                                      </p:cBhvr>
                                      <p:to>
                                        <p:strVal val="visible"/>
                                      </p:to>
                                    </p:set>
                                    <p:animEffect transition="in" filter="blinds(horizontal)">
                                      <p:cBhvr>
                                        <p:cTn id="18" dur="500"/>
                                        <p:tgtEl>
                                          <p:spTgt spid="932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3212"/>
                                        </p:tgtEl>
                                        <p:attrNameLst>
                                          <p:attrName>style.visibility</p:attrName>
                                        </p:attrNameLst>
                                      </p:cBhvr>
                                      <p:to>
                                        <p:strVal val="visible"/>
                                      </p:to>
                                    </p:set>
                                    <p:animEffect transition="in" filter="blinds(horizontal)">
                                      <p:cBhvr>
                                        <p:cTn id="21" dur="500"/>
                                        <p:tgtEl>
                                          <p:spTgt spid="932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3217"/>
                                        </p:tgtEl>
                                        <p:attrNameLst>
                                          <p:attrName>style.visibility</p:attrName>
                                        </p:attrNameLst>
                                      </p:cBhvr>
                                      <p:to>
                                        <p:strVal val="visible"/>
                                      </p:to>
                                    </p:set>
                                    <p:animEffect transition="in" filter="blinds(horizontal)">
                                      <p:cBhvr>
                                        <p:cTn id="26" dur="500"/>
                                        <p:tgtEl>
                                          <p:spTgt spid="93217"/>
                                        </p:tgtEl>
                                      </p:cBhvr>
                                    </p:animEffect>
                                  </p:childTnLst>
                                </p:cTn>
                              </p:par>
                              <p:par>
                                <p:cTn id="27" presetID="3" presetClass="entr" presetSubtype="10" fill="hold" nodeType="withEffect">
                                  <p:stCondLst>
                                    <p:cond delay="0"/>
                                  </p:stCondLst>
                                  <p:childTnLst>
                                    <p:set>
                                      <p:cBhvr>
                                        <p:cTn id="28" dur="1" fill="hold">
                                          <p:stCondLst>
                                            <p:cond delay="0"/>
                                          </p:stCondLst>
                                        </p:cTn>
                                        <p:tgtEl>
                                          <p:spTgt spid="93218"/>
                                        </p:tgtEl>
                                        <p:attrNameLst>
                                          <p:attrName>style.visibility</p:attrName>
                                        </p:attrNameLst>
                                      </p:cBhvr>
                                      <p:to>
                                        <p:strVal val="visible"/>
                                      </p:to>
                                    </p:set>
                                    <p:animEffect transition="in" filter="blinds(horizontal)">
                                      <p:cBhvr>
                                        <p:cTn id="29" dur="500"/>
                                        <p:tgtEl>
                                          <p:spTgt spid="9321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3219"/>
                                        </p:tgtEl>
                                        <p:attrNameLst>
                                          <p:attrName>style.visibility</p:attrName>
                                        </p:attrNameLst>
                                      </p:cBhvr>
                                      <p:to>
                                        <p:strVal val="visible"/>
                                      </p:to>
                                    </p:set>
                                    <p:animEffect transition="in" filter="blinds(horizontal)">
                                      <p:cBhvr>
                                        <p:cTn id="32" dur="500"/>
                                        <p:tgtEl>
                                          <p:spTgt spid="93219"/>
                                        </p:tgtEl>
                                      </p:cBhvr>
                                    </p:animEffect>
                                  </p:childTnLst>
                                </p:cTn>
                              </p:par>
                              <p:par>
                                <p:cTn id="33" presetID="3" presetClass="entr" presetSubtype="10" fill="hold" nodeType="withEffect">
                                  <p:stCondLst>
                                    <p:cond delay="0"/>
                                  </p:stCondLst>
                                  <p:childTnLst>
                                    <p:set>
                                      <p:cBhvr>
                                        <p:cTn id="34" dur="1" fill="hold">
                                          <p:stCondLst>
                                            <p:cond delay="0"/>
                                          </p:stCondLst>
                                        </p:cTn>
                                        <p:tgtEl>
                                          <p:spTgt spid="93220"/>
                                        </p:tgtEl>
                                        <p:attrNameLst>
                                          <p:attrName>style.visibility</p:attrName>
                                        </p:attrNameLst>
                                      </p:cBhvr>
                                      <p:to>
                                        <p:strVal val="visible"/>
                                      </p:to>
                                    </p:set>
                                    <p:animEffect transition="in" filter="blinds(horizontal)">
                                      <p:cBhvr>
                                        <p:cTn id="35" dur="500"/>
                                        <p:tgtEl>
                                          <p:spTgt spid="9322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93221"/>
                                        </p:tgtEl>
                                        <p:attrNameLst>
                                          <p:attrName>style.visibility</p:attrName>
                                        </p:attrNameLst>
                                      </p:cBhvr>
                                      <p:to>
                                        <p:strVal val="visible"/>
                                      </p:to>
                                    </p:set>
                                    <p:animEffect transition="in" filter="blinds(horizontal)">
                                      <p:cBhvr>
                                        <p:cTn id="40" dur="500"/>
                                        <p:tgtEl>
                                          <p:spTgt spid="93221"/>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93222"/>
                                        </p:tgtEl>
                                        <p:attrNameLst>
                                          <p:attrName>style.visibility</p:attrName>
                                        </p:attrNameLst>
                                      </p:cBhvr>
                                      <p:to>
                                        <p:strVal val="visible"/>
                                      </p:to>
                                    </p:set>
                                    <p:animEffect transition="in" filter="blinds(horizontal)">
                                      <p:cBhvr>
                                        <p:cTn id="43" dur="500"/>
                                        <p:tgtEl>
                                          <p:spTgt spid="9322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93199"/>
                                        </p:tgtEl>
                                        <p:attrNameLst>
                                          <p:attrName>style.visibility</p:attrName>
                                        </p:attrNameLst>
                                      </p:cBhvr>
                                      <p:to>
                                        <p:strVal val="visible"/>
                                      </p:to>
                                    </p:set>
                                    <p:animEffect transition="in" filter="blinds(horizontal)">
                                      <p:cBhvr>
                                        <p:cTn id="48" dur="500"/>
                                        <p:tgtEl>
                                          <p:spTgt spid="93199"/>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93200"/>
                                        </p:tgtEl>
                                        <p:attrNameLst>
                                          <p:attrName>style.visibility</p:attrName>
                                        </p:attrNameLst>
                                      </p:cBhvr>
                                      <p:to>
                                        <p:strVal val="visible"/>
                                      </p:to>
                                    </p:set>
                                    <p:animEffect transition="in" filter="blinds(horizontal)">
                                      <p:cBhvr>
                                        <p:cTn id="51" dur="500"/>
                                        <p:tgtEl>
                                          <p:spTgt spid="9320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93201"/>
                                        </p:tgtEl>
                                        <p:attrNameLst>
                                          <p:attrName>style.visibility</p:attrName>
                                        </p:attrNameLst>
                                      </p:cBhvr>
                                      <p:to>
                                        <p:strVal val="visible"/>
                                      </p:to>
                                    </p:set>
                                    <p:animEffect transition="in" filter="blinds(horizontal)">
                                      <p:cBhvr>
                                        <p:cTn id="56" dur="500"/>
                                        <p:tgtEl>
                                          <p:spTgt spid="93201"/>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93213"/>
                                        </p:tgtEl>
                                        <p:attrNameLst>
                                          <p:attrName>style.visibility</p:attrName>
                                        </p:attrNameLst>
                                      </p:cBhvr>
                                      <p:to>
                                        <p:strVal val="visible"/>
                                      </p:to>
                                    </p:set>
                                    <p:animEffect transition="in" filter="blinds(horizontal)">
                                      <p:cBhvr>
                                        <p:cTn id="59" dur="500"/>
                                        <p:tgtEl>
                                          <p:spTgt spid="93213"/>
                                        </p:tgtEl>
                                      </p:cBhvr>
                                    </p:animEffect>
                                  </p:childTnLst>
                                </p:cTn>
                              </p:par>
                              <p:par>
                                <p:cTn id="60" presetID="1" presetClass="entr" presetSubtype="0" fill="hold" nodeType="withEffect">
                                  <p:stCondLst>
                                    <p:cond delay="0"/>
                                  </p:stCondLst>
                                  <p:childTnLst>
                                    <p:set>
                                      <p:cBhvr>
                                        <p:cTn id="61" dur="1" fill="hold">
                                          <p:stCondLst>
                                            <p:cond delay="0"/>
                                          </p:stCondLst>
                                        </p:cTn>
                                        <p:tgtEl>
                                          <p:spTgt spid="63515"/>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93186"/>
                                        </p:tgtEl>
                                        <p:attrNameLst>
                                          <p:attrName>style.visibility</p:attrName>
                                        </p:attrNameLst>
                                      </p:cBhvr>
                                      <p:to>
                                        <p:strVal val="visible"/>
                                      </p:to>
                                    </p:set>
                                    <p:animEffect transition="in" filter="blinds(horizontal)">
                                      <p:cBhvr>
                                        <p:cTn id="66" dur="500"/>
                                        <p:tgtEl>
                                          <p:spTgt spid="93186"/>
                                        </p:tgtEl>
                                      </p:cBhvr>
                                    </p:animEffect>
                                  </p:childTnLst>
                                </p:cTn>
                              </p:par>
                              <p:par>
                                <p:cTn id="67" presetID="3" presetClass="entr" presetSubtype="10" fill="hold" nodeType="withEffect">
                                  <p:stCondLst>
                                    <p:cond delay="0"/>
                                  </p:stCondLst>
                                  <p:childTnLst>
                                    <p:set>
                                      <p:cBhvr>
                                        <p:cTn id="68" dur="1" fill="hold">
                                          <p:stCondLst>
                                            <p:cond delay="0"/>
                                          </p:stCondLst>
                                        </p:cTn>
                                        <p:tgtEl>
                                          <p:spTgt spid="93214"/>
                                        </p:tgtEl>
                                        <p:attrNameLst>
                                          <p:attrName>style.visibility</p:attrName>
                                        </p:attrNameLst>
                                      </p:cBhvr>
                                      <p:to>
                                        <p:strVal val="visible"/>
                                      </p:to>
                                    </p:set>
                                    <p:animEffect transition="in" filter="blinds(horizontal)">
                                      <p:cBhvr>
                                        <p:cTn id="69" dur="500"/>
                                        <p:tgtEl>
                                          <p:spTgt spid="93214"/>
                                        </p:tgtEl>
                                      </p:cBhvr>
                                    </p:animEffect>
                                  </p:childTnLst>
                                </p:cTn>
                              </p:par>
                              <p:par>
                                <p:cTn id="70" presetID="3" presetClass="entr" presetSubtype="10" fill="hold" nodeType="withEffect">
                                  <p:stCondLst>
                                    <p:cond delay="0"/>
                                  </p:stCondLst>
                                  <p:childTnLst>
                                    <p:set>
                                      <p:cBhvr>
                                        <p:cTn id="71" dur="1" fill="hold">
                                          <p:stCondLst>
                                            <p:cond delay="0"/>
                                          </p:stCondLst>
                                        </p:cTn>
                                        <p:tgtEl>
                                          <p:spTgt spid="93215"/>
                                        </p:tgtEl>
                                        <p:attrNameLst>
                                          <p:attrName>style.visibility</p:attrName>
                                        </p:attrNameLst>
                                      </p:cBhvr>
                                      <p:to>
                                        <p:strVal val="visible"/>
                                      </p:to>
                                    </p:set>
                                    <p:animEffect transition="in" filter="blinds(horizontal)">
                                      <p:cBhvr>
                                        <p:cTn id="72" dur="500"/>
                                        <p:tgtEl>
                                          <p:spTgt spid="93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p:bldP spid="93190" grpId="0" animBg="1"/>
      <p:bldP spid="93200" grpId="0" animBg="1"/>
      <p:bldP spid="93211" grpId="0" animBg="1"/>
      <p:bldP spid="93212" grpId="0" animBg="1"/>
      <p:bldP spid="93213" grpId="0" animBg="1"/>
      <p:bldP spid="93216" grpId="0" animBg="1"/>
      <p:bldP spid="93217" grpId="0"/>
      <p:bldP spid="93219" grpId="0"/>
      <p:bldP spid="932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2"/>
          <p:cNvSpPr txBox="1">
            <a:spLocks noChangeArrowheads="1"/>
          </p:cNvSpPr>
          <p:nvPr/>
        </p:nvSpPr>
        <p:spPr bwMode="auto">
          <a:xfrm>
            <a:off x="323850" y="1592263"/>
            <a:ext cx="4087813"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由旋涡产生的速度称为</a:t>
            </a:r>
            <a:r>
              <a:rPr lang="zh-CN" altLang="en-US" sz="2000" b="1">
                <a:solidFill>
                  <a:srgbClr val="FF0000"/>
                </a:solidFill>
                <a:latin typeface="Arial" pitchFamily="34" charset="0"/>
              </a:rPr>
              <a:t>诱导速度。 </a:t>
            </a:r>
          </a:p>
        </p:txBody>
      </p:sp>
      <p:sp>
        <p:nvSpPr>
          <p:cNvPr id="94211" name="Text Box 3"/>
          <p:cNvSpPr txBox="1">
            <a:spLocks noChangeArrowheads="1"/>
          </p:cNvSpPr>
          <p:nvPr/>
        </p:nvSpPr>
        <p:spPr bwMode="auto">
          <a:xfrm>
            <a:off x="3816350" y="1916113"/>
            <a:ext cx="4876800" cy="782637"/>
          </a:xfrm>
          <a:prstGeom prst="rect">
            <a:avLst/>
          </a:prstGeom>
          <a:noFill/>
          <a:ln w="9525">
            <a:noFill/>
            <a:miter lim="800000"/>
            <a:headEnd/>
            <a:tailEnd/>
          </a:ln>
        </p:spPr>
        <p:txBody>
          <a:bodyPr>
            <a:spAutoFit/>
          </a:bodyPr>
          <a:lstStyle/>
          <a:p>
            <a:pPr eaLnBrk="1" hangingPunct="1">
              <a:lnSpc>
                <a:spcPct val="120000"/>
              </a:lnSpc>
              <a:defRPr/>
            </a:pPr>
            <a:r>
              <a:rPr lang="zh-CN" altLang="en-US" sz="2000" b="1" dirty="0">
                <a:latin typeface="+mn-ea"/>
                <a:ea typeface="+mn-ea"/>
              </a:rPr>
              <a:t>在不可压流动中，强度为</a:t>
            </a:r>
            <a:r>
              <a:rPr lang="en-US" altLang="zh-CN" sz="2000" b="1" dirty="0">
                <a:latin typeface="+mn-ea"/>
                <a:ea typeface="+mn-ea"/>
              </a:rPr>
              <a:t>Г</a:t>
            </a:r>
            <a:r>
              <a:rPr lang="zh-CN" altLang="en-US" sz="2000" b="1" dirty="0">
                <a:latin typeface="+mn-ea"/>
                <a:ea typeface="+mn-ea"/>
              </a:rPr>
              <a:t>的微段长度</a:t>
            </a:r>
            <a:r>
              <a:rPr lang="en-US" altLang="zh-CN" sz="2000" b="1" dirty="0" err="1">
                <a:latin typeface="+mn-ea"/>
                <a:ea typeface="+mn-ea"/>
              </a:rPr>
              <a:t>dL</a:t>
            </a:r>
            <a:r>
              <a:rPr lang="zh-CN" altLang="en-US" sz="2000" b="1" dirty="0">
                <a:latin typeface="+mn-ea"/>
                <a:ea typeface="+mn-ea"/>
              </a:rPr>
              <a:t>涡线对周围流场所产生的诱导速度</a:t>
            </a:r>
            <a:r>
              <a:rPr lang="en-US" altLang="zh-CN" sz="2000" b="1" dirty="0" err="1">
                <a:latin typeface="+mn-ea"/>
                <a:ea typeface="+mn-ea"/>
              </a:rPr>
              <a:t>dw</a:t>
            </a:r>
            <a:endParaRPr lang="zh-CN" altLang="en-US" sz="2400" b="1" dirty="0">
              <a:latin typeface="+mn-ea"/>
              <a:ea typeface="+mn-ea"/>
            </a:endParaRPr>
          </a:p>
        </p:txBody>
      </p:sp>
      <p:pic>
        <p:nvPicPr>
          <p:cNvPr id="94212" name="Picture 4" descr="2-19"/>
          <p:cNvPicPr>
            <a:picLocks noChangeAspect="1" noChangeArrowheads="1"/>
          </p:cNvPicPr>
          <p:nvPr/>
        </p:nvPicPr>
        <p:blipFill>
          <a:blip r:embed="rId3" cstate="print"/>
          <a:srcRect/>
          <a:stretch>
            <a:fillRect/>
          </a:stretch>
        </p:blipFill>
        <p:spPr bwMode="auto">
          <a:xfrm>
            <a:off x="23813" y="2312988"/>
            <a:ext cx="3324225" cy="3505200"/>
          </a:xfrm>
          <a:prstGeom prst="rect">
            <a:avLst/>
          </a:prstGeom>
          <a:noFill/>
          <a:ln w="9525">
            <a:noFill/>
            <a:miter lim="800000"/>
            <a:headEnd/>
            <a:tailEnd/>
          </a:ln>
        </p:spPr>
      </p:pic>
      <p:graphicFrame>
        <p:nvGraphicFramePr>
          <p:cNvPr id="94213" name="Object 5"/>
          <p:cNvGraphicFramePr>
            <a:graphicFrameLocks noChangeAspect="1"/>
          </p:cNvGraphicFramePr>
          <p:nvPr/>
        </p:nvGraphicFramePr>
        <p:xfrm>
          <a:off x="3995738" y="3429000"/>
          <a:ext cx="1981200" cy="781050"/>
        </p:xfrm>
        <a:graphic>
          <a:graphicData uri="http://schemas.openxmlformats.org/presentationml/2006/ole">
            <mc:AlternateContent xmlns:mc="http://schemas.openxmlformats.org/markup-compatibility/2006">
              <mc:Choice xmlns:v="urn:schemas-microsoft-com:vml" Requires="v">
                <p:oleObj spid="_x0000_s27700" name="Equation" r:id="rId4" imgW="990170" imgH="393529" progId="Equation.DSMT4">
                  <p:embed/>
                </p:oleObj>
              </mc:Choice>
              <mc:Fallback>
                <p:oleObj name="Equation" r:id="rId4" imgW="990170" imgH="393529"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3429000"/>
                        <a:ext cx="1981200" cy="781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4" name="Object 6"/>
          <p:cNvGraphicFramePr>
            <a:graphicFrameLocks noChangeAspect="1"/>
          </p:cNvGraphicFramePr>
          <p:nvPr/>
        </p:nvGraphicFramePr>
        <p:xfrm>
          <a:off x="3995738" y="5013325"/>
          <a:ext cx="2133600" cy="754063"/>
        </p:xfrm>
        <a:graphic>
          <a:graphicData uri="http://schemas.openxmlformats.org/presentationml/2006/ole">
            <mc:AlternateContent xmlns:mc="http://schemas.openxmlformats.org/markup-compatibility/2006">
              <mc:Choice xmlns:v="urn:schemas-microsoft-com:vml" Requires="v">
                <p:oleObj spid="_x0000_s27701" r:id="rId6" imgW="1104900" imgH="393700" progId="Equation.DSMT4">
                  <p:embed/>
                </p:oleObj>
              </mc:Choice>
              <mc:Fallback>
                <p:oleObj r:id="rId6" imgW="1104900" imgH="3937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738" y="5013325"/>
                        <a:ext cx="2133600" cy="754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6" name="Rectangle 8"/>
          <p:cNvSpPr>
            <a:spLocks noChangeArrowheads="1"/>
          </p:cNvSpPr>
          <p:nvPr/>
        </p:nvSpPr>
        <p:spPr bwMode="auto">
          <a:xfrm>
            <a:off x="6070600" y="2924175"/>
            <a:ext cx="2101850" cy="395288"/>
          </a:xfrm>
          <a:prstGeom prst="rect">
            <a:avLst/>
          </a:prstGeom>
          <a:noFill/>
          <a:ln w="28575" algn="ctr">
            <a:solidFill>
              <a:schemeClr val="hlink"/>
            </a:solidFill>
            <a:miter lim="800000"/>
            <a:headEnd/>
            <a:tailEnd/>
          </a:ln>
        </p:spPr>
        <p:txBody>
          <a:bodyPr>
            <a:spAutoFit/>
          </a:bodyPr>
          <a:lstStyle/>
          <a:p>
            <a:pPr algn="ctr" eaLnBrk="1" hangingPunct="1"/>
            <a:r>
              <a:rPr lang="zh-CN" altLang="en-US" b="1">
                <a:latin typeface="宋体" pitchFamily="2" charset="-122"/>
              </a:rPr>
              <a:t>涡线上的微段长度</a:t>
            </a:r>
          </a:p>
        </p:txBody>
      </p:sp>
      <p:sp>
        <p:nvSpPr>
          <p:cNvPr id="94217" name="Line 9"/>
          <p:cNvSpPr>
            <a:spLocks noChangeShapeType="1"/>
          </p:cNvSpPr>
          <p:nvPr/>
        </p:nvSpPr>
        <p:spPr bwMode="auto">
          <a:xfrm flipV="1">
            <a:off x="5364163" y="3141663"/>
            <a:ext cx="792162" cy="358775"/>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4218" name="Rectangle 10"/>
          <p:cNvSpPr>
            <a:spLocks noChangeArrowheads="1"/>
          </p:cNvSpPr>
          <p:nvPr/>
        </p:nvSpPr>
        <p:spPr bwMode="auto">
          <a:xfrm>
            <a:off x="6084888" y="3573463"/>
            <a:ext cx="3082925" cy="395287"/>
          </a:xfrm>
          <a:prstGeom prst="rect">
            <a:avLst/>
          </a:prstGeom>
          <a:noFill/>
          <a:ln w="28575" algn="ctr">
            <a:solidFill>
              <a:schemeClr val="hlink"/>
            </a:solidFill>
            <a:miter lim="800000"/>
            <a:headEnd/>
            <a:tailEnd/>
          </a:ln>
        </p:spPr>
        <p:txBody>
          <a:bodyPr>
            <a:spAutoFit/>
          </a:bodyPr>
          <a:lstStyle/>
          <a:p>
            <a:pPr algn="ctr" eaLnBrk="1" hangingPunct="1"/>
            <a:r>
              <a:rPr lang="zh-CN" altLang="en-US" b="1">
                <a:latin typeface="宋体" pitchFamily="2" charset="-122"/>
              </a:rPr>
              <a:t>流场中任意点至微段的距离</a:t>
            </a:r>
          </a:p>
        </p:txBody>
      </p:sp>
      <p:sp>
        <p:nvSpPr>
          <p:cNvPr id="94219" name="Line 11"/>
          <p:cNvSpPr>
            <a:spLocks noChangeShapeType="1"/>
          </p:cNvSpPr>
          <p:nvPr/>
        </p:nvSpPr>
        <p:spPr bwMode="auto">
          <a:xfrm>
            <a:off x="5867400" y="3644900"/>
            <a:ext cx="433388" cy="21590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4220" name="Rectangle 12"/>
          <p:cNvSpPr>
            <a:spLocks noChangeArrowheads="1"/>
          </p:cNvSpPr>
          <p:nvPr/>
        </p:nvSpPr>
        <p:spPr bwMode="auto">
          <a:xfrm>
            <a:off x="3851275" y="4365625"/>
            <a:ext cx="2166938" cy="395288"/>
          </a:xfrm>
          <a:prstGeom prst="rect">
            <a:avLst/>
          </a:prstGeom>
          <a:noFill/>
          <a:ln w="28575" algn="ctr">
            <a:solidFill>
              <a:schemeClr val="hlink"/>
            </a:solidFill>
            <a:miter lim="800000"/>
            <a:headEnd/>
            <a:tailEnd/>
          </a:ln>
        </p:spPr>
        <p:txBody>
          <a:bodyPr wrap="none">
            <a:spAutoFit/>
          </a:bodyPr>
          <a:lstStyle/>
          <a:p>
            <a:pPr algn="ctr" eaLnBrk="1" hangingPunct="1"/>
            <a:r>
              <a:rPr lang="zh-CN" altLang="en-US" b="1">
                <a:latin typeface="宋体" pitchFamily="2" charset="-122"/>
              </a:rPr>
              <a:t>方向垂直于</a:t>
            </a:r>
            <a:r>
              <a:rPr lang="en-US" altLang="zh-CN">
                <a:latin typeface="宋体" pitchFamily="2" charset="-122"/>
              </a:rPr>
              <a:t>ONM</a:t>
            </a:r>
            <a:r>
              <a:rPr lang="zh-CN" altLang="en-US" b="1">
                <a:latin typeface="宋体" pitchFamily="2" charset="-122"/>
              </a:rPr>
              <a:t>平面</a:t>
            </a:r>
          </a:p>
        </p:txBody>
      </p:sp>
      <p:sp>
        <p:nvSpPr>
          <p:cNvPr id="94222" name="Rectangle 14"/>
          <p:cNvSpPr>
            <a:spLocks noChangeArrowheads="1"/>
          </p:cNvSpPr>
          <p:nvPr/>
        </p:nvSpPr>
        <p:spPr bwMode="auto">
          <a:xfrm>
            <a:off x="4437071" y="2781300"/>
            <a:ext cx="1114408" cy="369332"/>
          </a:xfrm>
          <a:prstGeom prst="rect">
            <a:avLst/>
          </a:prstGeom>
          <a:noFill/>
          <a:ln w="28575" algn="ctr">
            <a:solidFill>
              <a:schemeClr val="hlink"/>
            </a:solidFill>
            <a:miter lim="800000"/>
            <a:headEnd/>
            <a:tailEnd/>
          </a:ln>
        </p:spPr>
        <p:txBody>
          <a:bodyPr wrap="none">
            <a:spAutoFit/>
          </a:bodyPr>
          <a:lstStyle/>
          <a:p>
            <a:pPr algn="ctr" eaLnBrk="1" hangingPunct="1"/>
            <a:r>
              <a:rPr lang="zh-CN" altLang="en-US" b="1" dirty="0">
                <a:latin typeface="宋体" pitchFamily="2" charset="-122"/>
              </a:rPr>
              <a:t>点涡强度</a:t>
            </a:r>
          </a:p>
        </p:txBody>
      </p:sp>
      <p:sp>
        <p:nvSpPr>
          <p:cNvPr id="94223" name="Line 15"/>
          <p:cNvSpPr>
            <a:spLocks noChangeShapeType="1"/>
          </p:cNvSpPr>
          <p:nvPr/>
        </p:nvSpPr>
        <p:spPr bwMode="auto">
          <a:xfrm flipH="1" flipV="1">
            <a:off x="4716463" y="3068638"/>
            <a:ext cx="142875" cy="360362"/>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4224" name="Line 16"/>
          <p:cNvSpPr>
            <a:spLocks noChangeShapeType="1"/>
          </p:cNvSpPr>
          <p:nvPr/>
        </p:nvSpPr>
        <p:spPr bwMode="auto">
          <a:xfrm>
            <a:off x="4284663" y="3933825"/>
            <a:ext cx="503237" cy="504825"/>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4225" name="Line 17"/>
          <p:cNvSpPr>
            <a:spLocks noChangeShapeType="1"/>
          </p:cNvSpPr>
          <p:nvPr/>
        </p:nvSpPr>
        <p:spPr bwMode="auto">
          <a:xfrm flipV="1">
            <a:off x="5580063" y="4868863"/>
            <a:ext cx="863600" cy="288925"/>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27664"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§2-3 </a:t>
            </a:r>
            <a:r>
              <a:rPr lang="zh-CN" altLang="en-US" sz="2000">
                <a:solidFill>
                  <a:srgbClr val="C2F0FF"/>
                </a:solidFill>
                <a:latin typeface="华文新魏" pitchFamily="2" charset="-122"/>
                <a:ea typeface="华文新魏" pitchFamily="2" charset="-122"/>
              </a:rPr>
              <a:t>旋涡运动</a:t>
            </a:r>
          </a:p>
        </p:txBody>
      </p:sp>
      <p:sp>
        <p:nvSpPr>
          <p:cNvPr id="9" name="Rectangle 4"/>
          <p:cNvSpPr>
            <a:spLocks noChangeArrowheads="1"/>
          </p:cNvSpPr>
          <p:nvPr/>
        </p:nvSpPr>
        <p:spPr bwMode="auto">
          <a:xfrm>
            <a:off x="468313" y="936625"/>
            <a:ext cx="6264275"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直线涡的诱导速度及毕奥</a:t>
            </a:r>
            <a:r>
              <a:rPr lang="en-US" altLang="zh-CN" sz="2800">
                <a:latin typeface="华文新魏" pitchFamily="2" charset="-122"/>
                <a:ea typeface="华文新魏" pitchFamily="2" charset="-122"/>
              </a:rPr>
              <a:t>-</a:t>
            </a:r>
            <a:r>
              <a:rPr lang="zh-CN" altLang="en-US" sz="2800">
                <a:latin typeface="华文新魏" pitchFamily="2" charset="-122"/>
                <a:ea typeface="华文新魏" pitchFamily="2" charset="-122"/>
              </a:rPr>
              <a:t>萨瓦定律</a:t>
            </a:r>
          </a:p>
        </p:txBody>
      </p:sp>
      <p:sp>
        <p:nvSpPr>
          <p:cNvPr id="27666" name="灯片编号占位符 19"/>
          <p:cNvSpPr>
            <a:spLocks noGrp="1"/>
          </p:cNvSpPr>
          <p:nvPr>
            <p:ph type="sldNum" sz="quarter" idx="10"/>
          </p:nvPr>
        </p:nvSpPr>
        <p:spPr bwMode="auto">
          <a:ln>
            <a:miter lim="800000"/>
            <a:headEnd/>
            <a:tailEnd/>
          </a:ln>
        </p:spPr>
        <p:txBody>
          <a:bodyPr/>
          <a:lstStyle/>
          <a:p>
            <a:pPr>
              <a:defRPr/>
            </a:pPr>
            <a:fld id="{E8E6C40F-BC26-421E-86AD-72DF10A49B30}" type="slidenum">
              <a:rPr lang="en-US" altLang="zh-CN"/>
              <a:pPr>
                <a:defRPr/>
              </a:pPr>
              <a:t>43</a:t>
            </a:fld>
            <a:endParaRPr lang="en-US" altLang="zh-CN"/>
          </a:p>
        </p:txBody>
      </p:sp>
      <p:sp>
        <p:nvSpPr>
          <p:cNvPr id="21" name="矩形 20"/>
          <p:cNvSpPr>
            <a:spLocks noChangeArrowheads="1"/>
          </p:cNvSpPr>
          <p:nvPr/>
        </p:nvSpPr>
        <p:spPr bwMode="auto">
          <a:xfrm>
            <a:off x="3959225" y="4992688"/>
            <a:ext cx="2197100" cy="812800"/>
          </a:xfrm>
          <a:prstGeom prst="rect">
            <a:avLst/>
          </a:prstGeom>
          <a:noFill/>
          <a:ln w="25400" algn="ctr">
            <a:solidFill>
              <a:srgbClr val="FF0000"/>
            </a:solidFill>
            <a:round/>
            <a:headEnd/>
            <a:tailEnd/>
          </a:ln>
        </p:spPr>
        <p:txBody>
          <a:bodyPr/>
          <a:lstStyle/>
          <a:p>
            <a:endParaRPr lang="zh-CN" altLang="en-US"/>
          </a:p>
        </p:txBody>
      </p:sp>
      <p:sp>
        <p:nvSpPr>
          <p:cNvPr id="22" name="矩形 21"/>
          <p:cNvSpPr>
            <a:spLocks noChangeArrowheads="1"/>
          </p:cNvSpPr>
          <p:nvPr/>
        </p:nvSpPr>
        <p:spPr bwMode="auto">
          <a:xfrm>
            <a:off x="3995738" y="3443288"/>
            <a:ext cx="1981200" cy="777875"/>
          </a:xfrm>
          <a:prstGeom prst="rect">
            <a:avLst/>
          </a:prstGeom>
          <a:noFill/>
          <a:ln w="25400" algn="ctr">
            <a:solidFill>
              <a:srgbClr val="FF0000"/>
            </a:solidFill>
            <a:round/>
            <a:headEnd/>
            <a:tailEnd/>
          </a:ln>
        </p:spPr>
        <p:txBody>
          <a:bodyPr/>
          <a:lstStyle/>
          <a:p>
            <a:endParaRPr lang="zh-CN" altLang="en-US"/>
          </a:p>
        </p:txBody>
      </p:sp>
      <p:sp>
        <p:nvSpPr>
          <p:cNvPr id="64536" name="Rectangle 24"/>
          <p:cNvSpPr>
            <a:spLocks noChangeArrowheads="1"/>
          </p:cNvSpPr>
          <p:nvPr/>
        </p:nvSpPr>
        <p:spPr bwMode="auto">
          <a:xfrm>
            <a:off x="6530975" y="4689475"/>
            <a:ext cx="1641475" cy="395288"/>
          </a:xfrm>
          <a:prstGeom prst="rect">
            <a:avLst/>
          </a:prstGeom>
          <a:noFill/>
          <a:ln w="28575" algn="ctr">
            <a:solidFill>
              <a:schemeClr val="hlink"/>
            </a:solidFill>
            <a:miter lim="800000"/>
            <a:headEnd/>
            <a:tailEnd/>
          </a:ln>
        </p:spPr>
        <p:txBody>
          <a:bodyPr>
            <a:spAutoFit/>
          </a:bodyPr>
          <a:lstStyle/>
          <a:p>
            <a:pPr algn="ctr" eaLnBrk="1" hangingPunct="1"/>
            <a:r>
              <a:rPr lang="en-US" altLang="zh-CN" b="1">
                <a:latin typeface="宋体" pitchFamily="2" charset="-122"/>
              </a:rPr>
              <a:t>dL</a:t>
            </a:r>
            <a:r>
              <a:rPr lang="zh-CN" altLang="en-US" b="1">
                <a:latin typeface="宋体" pitchFamily="2" charset="-122"/>
              </a:rPr>
              <a:t>和</a:t>
            </a:r>
            <a:r>
              <a:rPr lang="en-US" altLang="zh-CN" b="1">
                <a:latin typeface="宋体" pitchFamily="2" charset="-122"/>
              </a:rPr>
              <a:t>r</a:t>
            </a:r>
            <a:r>
              <a:rPr lang="zh-CN" altLang="en-US" b="1">
                <a:latin typeface="宋体" pitchFamily="2" charset="-122"/>
              </a:rPr>
              <a:t>的夹角</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42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4223"/>
                                        </p:tgtEl>
                                        <p:attrNameLst>
                                          <p:attrName>style.visibility</p:attrName>
                                        </p:attrNameLst>
                                      </p:cBhvr>
                                      <p:to>
                                        <p:strVal val="visible"/>
                                      </p:to>
                                    </p:set>
                                    <p:animEffect transition="in" filter="blinds(horizontal)">
                                      <p:cBhvr>
                                        <p:cTn id="19" dur="500"/>
                                        <p:tgtEl>
                                          <p:spTgt spid="9422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4222"/>
                                        </p:tgtEl>
                                        <p:attrNameLst>
                                          <p:attrName>style.visibility</p:attrName>
                                        </p:attrNameLst>
                                      </p:cBhvr>
                                      <p:to>
                                        <p:strVal val="visible"/>
                                      </p:to>
                                    </p:set>
                                    <p:animEffect transition="in" filter="blinds(horizontal)">
                                      <p:cBhvr>
                                        <p:cTn id="22" dur="500"/>
                                        <p:tgtEl>
                                          <p:spTgt spid="942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4217"/>
                                        </p:tgtEl>
                                        <p:attrNameLst>
                                          <p:attrName>style.visibility</p:attrName>
                                        </p:attrNameLst>
                                      </p:cBhvr>
                                      <p:to>
                                        <p:strVal val="visible"/>
                                      </p:to>
                                    </p:set>
                                    <p:animEffect transition="in" filter="blinds(horizontal)">
                                      <p:cBhvr>
                                        <p:cTn id="27" dur="500"/>
                                        <p:tgtEl>
                                          <p:spTgt spid="9421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4216"/>
                                        </p:tgtEl>
                                        <p:attrNameLst>
                                          <p:attrName>style.visibility</p:attrName>
                                        </p:attrNameLst>
                                      </p:cBhvr>
                                      <p:to>
                                        <p:strVal val="visible"/>
                                      </p:to>
                                    </p:set>
                                    <p:animEffect transition="in" filter="blinds(horizontal)">
                                      <p:cBhvr>
                                        <p:cTn id="30" dur="500"/>
                                        <p:tgtEl>
                                          <p:spTgt spid="9421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4219"/>
                                        </p:tgtEl>
                                        <p:attrNameLst>
                                          <p:attrName>style.visibility</p:attrName>
                                        </p:attrNameLst>
                                      </p:cBhvr>
                                      <p:to>
                                        <p:strVal val="visible"/>
                                      </p:to>
                                    </p:set>
                                    <p:animEffect transition="in" filter="blinds(horizontal)">
                                      <p:cBhvr>
                                        <p:cTn id="35" dur="500"/>
                                        <p:tgtEl>
                                          <p:spTgt spid="9421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94218"/>
                                        </p:tgtEl>
                                        <p:attrNameLst>
                                          <p:attrName>style.visibility</p:attrName>
                                        </p:attrNameLst>
                                      </p:cBhvr>
                                      <p:to>
                                        <p:strVal val="visible"/>
                                      </p:to>
                                    </p:set>
                                    <p:animEffect transition="in" filter="blinds(horizontal)">
                                      <p:cBhvr>
                                        <p:cTn id="38" dur="500"/>
                                        <p:tgtEl>
                                          <p:spTgt spid="9421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4224"/>
                                        </p:tgtEl>
                                        <p:attrNameLst>
                                          <p:attrName>style.visibility</p:attrName>
                                        </p:attrNameLst>
                                      </p:cBhvr>
                                      <p:to>
                                        <p:strVal val="visible"/>
                                      </p:to>
                                    </p:set>
                                    <p:animEffect transition="in" filter="blinds(horizontal)">
                                      <p:cBhvr>
                                        <p:cTn id="43" dur="500"/>
                                        <p:tgtEl>
                                          <p:spTgt spid="9422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94220"/>
                                        </p:tgtEl>
                                        <p:attrNameLst>
                                          <p:attrName>style.visibility</p:attrName>
                                        </p:attrNameLst>
                                      </p:cBhvr>
                                      <p:to>
                                        <p:strVal val="visible"/>
                                      </p:to>
                                    </p:set>
                                    <p:animEffect transition="in" filter="blinds(horizontal)">
                                      <p:cBhvr>
                                        <p:cTn id="46" dur="500"/>
                                        <p:tgtEl>
                                          <p:spTgt spid="9422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942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94225"/>
                                        </p:tgtEl>
                                        <p:attrNameLst>
                                          <p:attrName>style.visibility</p:attrName>
                                        </p:attrNameLst>
                                      </p:cBhvr>
                                      <p:to>
                                        <p:strVal val="visible"/>
                                      </p:to>
                                    </p:set>
                                    <p:animEffect transition="in" filter="blinds(horizontal)">
                                      <p:cBhvr>
                                        <p:cTn id="55" dur="500"/>
                                        <p:tgtEl>
                                          <p:spTgt spid="94225"/>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6453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p:bldP spid="94216" grpId="0" animBg="1"/>
      <p:bldP spid="94217" grpId="0" animBg="1"/>
      <p:bldP spid="94218" grpId="0" animBg="1"/>
      <p:bldP spid="94219" grpId="0" animBg="1"/>
      <p:bldP spid="94220" grpId="0" animBg="1"/>
      <p:bldP spid="94222" grpId="0" animBg="1"/>
      <p:bldP spid="94223" grpId="0" animBg="1"/>
      <p:bldP spid="94224" grpId="0" animBg="1"/>
      <p:bldP spid="94225" grpId="0" animBg="1"/>
      <p:bldP spid="21" grpId="0" animBg="1"/>
      <p:bldP spid="22" grpId="0" animBg="1"/>
      <p:bldP spid="645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6" name="Text Box 3"/>
          <p:cNvSpPr txBox="1">
            <a:spLocks noChangeArrowheads="1"/>
          </p:cNvSpPr>
          <p:nvPr/>
        </p:nvSpPr>
        <p:spPr bwMode="auto">
          <a:xfrm>
            <a:off x="179388" y="1700213"/>
            <a:ext cx="2598737" cy="39687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一段直线涡诱导速度</a:t>
            </a:r>
          </a:p>
        </p:txBody>
      </p:sp>
      <p:graphicFrame>
        <p:nvGraphicFramePr>
          <p:cNvPr id="95236" name="Object 4"/>
          <p:cNvGraphicFramePr>
            <a:graphicFrameLocks noChangeAspect="1"/>
          </p:cNvGraphicFramePr>
          <p:nvPr/>
        </p:nvGraphicFramePr>
        <p:xfrm>
          <a:off x="5219700" y="1700213"/>
          <a:ext cx="2232025" cy="788987"/>
        </p:xfrm>
        <a:graphic>
          <a:graphicData uri="http://schemas.openxmlformats.org/presentationml/2006/ole">
            <mc:AlternateContent xmlns:mc="http://schemas.openxmlformats.org/markup-compatibility/2006">
              <mc:Choice xmlns:v="urn:schemas-microsoft-com:vml" Requires="v">
                <p:oleObj spid="_x0000_s28962" r:id="rId3" imgW="1104900" imgH="393700" progId="Equation.DSMT4">
                  <p:embed/>
                </p:oleObj>
              </mc:Choice>
              <mc:Fallback>
                <p:oleObj r:id="rId3" imgW="1104900" imgH="3937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700213"/>
                        <a:ext cx="2232025"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37" name="Object 5"/>
          <p:cNvGraphicFramePr>
            <a:graphicFrameLocks noChangeAspect="1"/>
          </p:cNvGraphicFramePr>
          <p:nvPr/>
        </p:nvGraphicFramePr>
        <p:xfrm>
          <a:off x="5219700" y="2565400"/>
          <a:ext cx="3429000" cy="798513"/>
        </p:xfrm>
        <a:graphic>
          <a:graphicData uri="http://schemas.openxmlformats.org/presentationml/2006/ole">
            <mc:AlternateContent xmlns:mc="http://schemas.openxmlformats.org/markup-compatibility/2006">
              <mc:Choice xmlns:v="urn:schemas-microsoft-com:vml" Requires="v">
                <p:oleObj spid="_x0000_s28963" name="Equation" r:id="rId5" imgW="1675673" imgH="393529" progId="Equation.DSMT4">
                  <p:embed/>
                </p:oleObj>
              </mc:Choice>
              <mc:Fallback>
                <p:oleObj name="Equation" r:id="rId5" imgW="1675673" imgH="393529"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2565400"/>
                        <a:ext cx="34290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38" name="Text Box 6"/>
          <p:cNvSpPr txBox="1">
            <a:spLocks noChangeArrowheads="1"/>
          </p:cNvSpPr>
          <p:nvPr/>
        </p:nvSpPr>
        <p:spPr bwMode="auto">
          <a:xfrm>
            <a:off x="152400" y="4184650"/>
            <a:ext cx="4348163" cy="396875"/>
          </a:xfrm>
          <a:prstGeom prst="rect">
            <a:avLst/>
          </a:prstGeom>
          <a:noFill/>
          <a:ln w="9525">
            <a:noFill/>
            <a:miter lim="800000"/>
            <a:headEnd/>
            <a:tailEnd/>
          </a:ln>
        </p:spPr>
        <p:txBody>
          <a:bodyPr>
            <a:spAutoFit/>
          </a:bodyPr>
          <a:lstStyle/>
          <a:p>
            <a:pPr eaLnBrk="1" hangingPunct="1">
              <a:defRPr/>
            </a:pPr>
            <a:r>
              <a:rPr lang="zh-CN" altLang="en-US" sz="2000" b="1" dirty="0">
                <a:latin typeface="+mn-ea"/>
                <a:ea typeface="+mn-ea"/>
              </a:rPr>
              <a:t>作</a:t>
            </a:r>
            <a:r>
              <a:rPr lang="en-US" altLang="zh-CN" sz="2000" dirty="0">
                <a:latin typeface="+mn-ea"/>
                <a:ea typeface="+mn-ea"/>
              </a:rPr>
              <a:t>MC</a:t>
            </a:r>
            <a:r>
              <a:rPr lang="zh-CN" altLang="en-US" sz="2000" dirty="0">
                <a:latin typeface="+mn-ea"/>
                <a:ea typeface="+mn-ea"/>
              </a:rPr>
              <a:t>＝</a:t>
            </a:r>
            <a:r>
              <a:rPr lang="en-US" altLang="zh-CN" sz="2000" dirty="0">
                <a:latin typeface="+mn-ea"/>
                <a:ea typeface="+mn-ea"/>
              </a:rPr>
              <a:t>h</a:t>
            </a:r>
            <a:r>
              <a:rPr lang="zh-CN" altLang="en-US" sz="2000" b="1" dirty="0">
                <a:latin typeface="+mn-ea"/>
                <a:ea typeface="+mn-ea"/>
              </a:rPr>
              <a:t>垂直于</a:t>
            </a:r>
            <a:r>
              <a:rPr lang="en-US" altLang="zh-CN" sz="2000" dirty="0">
                <a:latin typeface="+mn-ea"/>
                <a:ea typeface="+mn-ea"/>
              </a:rPr>
              <a:t>AB</a:t>
            </a:r>
            <a:r>
              <a:rPr lang="zh-CN" altLang="en-US" sz="2000" b="1" dirty="0">
                <a:latin typeface="+mn-ea"/>
                <a:ea typeface="+mn-ea"/>
              </a:rPr>
              <a:t>，由图几何关系</a:t>
            </a:r>
          </a:p>
        </p:txBody>
      </p:sp>
      <p:graphicFrame>
        <p:nvGraphicFramePr>
          <p:cNvPr id="95239" name="Object 7"/>
          <p:cNvGraphicFramePr>
            <a:graphicFrameLocks noChangeAspect="1"/>
          </p:cNvGraphicFramePr>
          <p:nvPr/>
        </p:nvGraphicFramePr>
        <p:xfrm>
          <a:off x="180975" y="4724400"/>
          <a:ext cx="1943100" cy="603250"/>
        </p:xfrm>
        <a:graphic>
          <a:graphicData uri="http://schemas.openxmlformats.org/presentationml/2006/ole">
            <mc:AlternateContent xmlns:mc="http://schemas.openxmlformats.org/markup-compatibility/2006">
              <mc:Choice xmlns:v="urn:schemas-microsoft-com:vml" Requires="v">
                <p:oleObj spid="_x0000_s28964" r:id="rId7" imgW="1054100" imgH="393700" progId="Equation.DSMT4">
                  <p:embed/>
                </p:oleObj>
              </mc:Choice>
              <mc:Fallback>
                <p:oleObj r:id="rId7" imgW="1054100" imgH="3937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 y="4724400"/>
                        <a:ext cx="1943100"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0" name="Object 8"/>
          <p:cNvGraphicFramePr>
            <a:graphicFrameLocks noChangeAspect="1"/>
          </p:cNvGraphicFramePr>
          <p:nvPr/>
        </p:nvGraphicFramePr>
        <p:xfrm>
          <a:off x="2700338" y="4652963"/>
          <a:ext cx="1296987" cy="738187"/>
        </p:xfrm>
        <a:graphic>
          <a:graphicData uri="http://schemas.openxmlformats.org/presentationml/2006/ole">
            <mc:AlternateContent xmlns:mc="http://schemas.openxmlformats.org/markup-compatibility/2006">
              <mc:Choice xmlns:v="urn:schemas-microsoft-com:vml" Requires="v">
                <p:oleObj spid="_x0000_s28965" name="Equation" r:id="rId9" imgW="685800" imgH="393700" progId="Equation.DSMT4">
                  <p:embed/>
                </p:oleObj>
              </mc:Choice>
              <mc:Fallback>
                <p:oleObj name="Equation" r:id="rId9" imgW="685800" imgH="3937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4652963"/>
                        <a:ext cx="1296987" cy="738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41" name="Line 9"/>
          <p:cNvSpPr>
            <a:spLocks noChangeShapeType="1"/>
          </p:cNvSpPr>
          <p:nvPr/>
        </p:nvSpPr>
        <p:spPr bwMode="auto">
          <a:xfrm>
            <a:off x="2124075" y="5084763"/>
            <a:ext cx="503238" cy="0"/>
          </a:xfrm>
          <a:prstGeom prst="line">
            <a:avLst/>
          </a:prstGeom>
          <a:noFill/>
          <a:ln w="9525">
            <a:solidFill>
              <a:srgbClr val="FF0000"/>
            </a:solidFill>
            <a:round/>
            <a:headEnd/>
            <a:tailEnd type="triangle" w="med" len="med"/>
          </a:ln>
        </p:spPr>
        <p:txBody>
          <a:bodyPr/>
          <a:lstStyle/>
          <a:p>
            <a:endParaRPr lang="zh-CN" altLang="en-US"/>
          </a:p>
        </p:txBody>
      </p:sp>
      <p:graphicFrame>
        <p:nvGraphicFramePr>
          <p:cNvPr id="95242" name="Object 10"/>
          <p:cNvGraphicFramePr>
            <a:graphicFrameLocks noChangeAspect="1"/>
          </p:cNvGraphicFramePr>
          <p:nvPr/>
        </p:nvGraphicFramePr>
        <p:xfrm>
          <a:off x="4141788" y="4581525"/>
          <a:ext cx="1150937" cy="749300"/>
        </p:xfrm>
        <a:graphic>
          <a:graphicData uri="http://schemas.openxmlformats.org/presentationml/2006/ole">
            <mc:AlternateContent xmlns:mc="http://schemas.openxmlformats.org/markup-compatibility/2006">
              <mc:Choice xmlns:v="urn:schemas-microsoft-com:vml" Requires="v">
                <p:oleObj spid="_x0000_s28966" r:id="rId11" imgW="596641" imgH="393529" progId="Equation.DSMT4">
                  <p:embed/>
                </p:oleObj>
              </mc:Choice>
              <mc:Fallback>
                <p:oleObj r:id="rId11" imgW="596641" imgH="393529"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1788" y="4581525"/>
                        <a:ext cx="1150937"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3" name="Object 11"/>
          <p:cNvGraphicFramePr>
            <a:graphicFrameLocks noChangeAspect="1"/>
          </p:cNvGraphicFramePr>
          <p:nvPr/>
        </p:nvGraphicFramePr>
        <p:xfrm>
          <a:off x="142875" y="5418138"/>
          <a:ext cx="4922838" cy="711200"/>
        </p:xfrm>
        <a:graphic>
          <a:graphicData uri="http://schemas.openxmlformats.org/presentationml/2006/ole">
            <mc:AlternateContent xmlns:mc="http://schemas.openxmlformats.org/markup-compatibility/2006">
              <mc:Choice xmlns:v="urn:schemas-microsoft-com:vml" Requires="v">
                <p:oleObj spid="_x0000_s28967" name="Equation" r:id="rId13" imgW="2705040" imgH="393480" progId="Equation.DSMT4">
                  <p:embed/>
                </p:oleObj>
              </mc:Choice>
              <mc:Fallback>
                <p:oleObj name="Equation" r:id="rId13" imgW="2705040" imgH="393480"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875" y="5418138"/>
                        <a:ext cx="4922838" cy="711200"/>
                      </a:xfrm>
                      <a:prstGeom prst="rect">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5244" name="Picture 12"/>
          <p:cNvPicPr>
            <a:picLocks noChangeAspect="1" noChangeArrowheads="1"/>
          </p:cNvPicPr>
          <p:nvPr/>
        </p:nvPicPr>
        <p:blipFill>
          <a:blip r:embed="rId15" cstate="print"/>
          <a:srcRect/>
          <a:stretch>
            <a:fillRect/>
          </a:stretch>
        </p:blipFill>
        <p:spPr bwMode="auto">
          <a:xfrm>
            <a:off x="5292725" y="3429000"/>
            <a:ext cx="1584325" cy="334963"/>
          </a:xfrm>
          <a:prstGeom prst="rect">
            <a:avLst/>
          </a:prstGeom>
          <a:noFill/>
          <a:ln w="28575" algn="ctr">
            <a:noFill/>
            <a:miter lim="800000"/>
            <a:headEnd/>
            <a:tailEnd/>
          </a:ln>
        </p:spPr>
      </p:pic>
      <p:graphicFrame>
        <p:nvGraphicFramePr>
          <p:cNvPr id="95245" name="Object 13"/>
          <p:cNvGraphicFramePr>
            <a:graphicFrameLocks noChangeAspect="1"/>
          </p:cNvGraphicFramePr>
          <p:nvPr/>
        </p:nvGraphicFramePr>
        <p:xfrm>
          <a:off x="5435600" y="3824288"/>
          <a:ext cx="792163" cy="346075"/>
        </p:xfrm>
        <a:graphic>
          <a:graphicData uri="http://schemas.openxmlformats.org/presentationml/2006/ole">
            <mc:AlternateContent xmlns:mc="http://schemas.openxmlformats.org/markup-compatibility/2006">
              <mc:Choice xmlns:v="urn:schemas-microsoft-com:vml" Requires="v">
                <p:oleObj spid="_x0000_s28968" r:id="rId16" imgW="520700" imgH="228600" progId="Equation.DSMT4">
                  <p:embed/>
                </p:oleObj>
              </mc:Choice>
              <mc:Fallback>
                <p:oleObj r:id="rId16" imgW="520700" imgH="228600" progId="Equation.DSMT4">
                  <p:embed/>
                  <p:pic>
                    <p:nvPicPr>
                      <p:cNvPr id="0"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35600" y="3824288"/>
                        <a:ext cx="792163"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6" name="Object 14"/>
          <p:cNvGraphicFramePr>
            <a:graphicFrameLocks noChangeAspect="1"/>
          </p:cNvGraphicFramePr>
          <p:nvPr/>
        </p:nvGraphicFramePr>
        <p:xfrm>
          <a:off x="5435600" y="4149725"/>
          <a:ext cx="792163" cy="592138"/>
        </p:xfrm>
        <a:graphic>
          <a:graphicData uri="http://schemas.openxmlformats.org/presentationml/2006/ole">
            <mc:AlternateContent xmlns:mc="http://schemas.openxmlformats.org/markup-compatibility/2006">
              <mc:Choice xmlns:v="urn:schemas-microsoft-com:vml" Requires="v">
                <p:oleObj spid="_x0000_s28969" r:id="rId18" imgW="520474" imgH="393529" progId="Equation.DSMT4">
                  <p:embed/>
                </p:oleObj>
              </mc:Choice>
              <mc:Fallback>
                <p:oleObj r:id="rId18" imgW="520474" imgH="393529" progId="Equation.DSMT4">
                  <p:embed/>
                  <p:pic>
                    <p:nvPicPr>
                      <p:cNvPr id="0" name="Object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35600" y="4149725"/>
                        <a:ext cx="792163"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7" name="Object 15"/>
          <p:cNvGraphicFramePr>
            <a:graphicFrameLocks noChangeAspect="1"/>
          </p:cNvGraphicFramePr>
          <p:nvPr/>
        </p:nvGraphicFramePr>
        <p:xfrm>
          <a:off x="7092950" y="3897313"/>
          <a:ext cx="1042988" cy="725487"/>
        </p:xfrm>
        <a:graphic>
          <a:graphicData uri="http://schemas.openxmlformats.org/presentationml/2006/ole">
            <mc:AlternateContent xmlns:mc="http://schemas.openxmlformats.org/markup-compatibility/2006">
              <mc:Choice xmlns:v="urn:schemas-microsoft-com:vml" Requires="v">
                <p:oleObj spid="_x0000_s28970" name="公式" r:id="rId20" imgW="558558" imgH="393529" progId="Equation.3">
                  <p:embed/>
                </p:oleObj>
              </mc:Choice>
              <mc:Fallback>
                <p:oleObj name="公式" r:id="rId20" imgW="558558" imgH="393529" progId="Equation.3">
                  <p:embed/>
                  <p:pic>
                    <p:nvPicPr>
                      <p:cNvPr id="0" name="Object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92950" y="3897313"/>
                        <a:ext cx="1042988" cy="725487"/>
                      </a:xfrm>
                      <a:prstGeom prst="rect">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5248" name="Picture 16"/>
          <p:cNvPicPr>
            <a:picLocks noChangeAspect="1" noChangeArrowheads="1"/>
          </p:cNvPicPr>
          <p:nvPr/>
        </p:nvPicPr>
        <p:blipFill>
          <a:blip r:embed="rId22" cstate="print"/>
          <a:srcRect/>
          <a:stretch>
            <a:fillRect/>
          </a:stretch>
        </p:blipFill>
        <p:spPr bwMode="auto">
          <a:xfrm>
            <a:off x="5364163" y="4760913"/>
            <a:ext cx="1584325" cy="307975"/>
          </a:xfrm>
          <a:prstGeom prst="rect">
            <a:avLst/>
          </a:prstGeom>
          <a:noFill/>
          <a:ln w="28575" algn="ctr">
            <a:noFill/>
            <a:miter lim="800000"/>
            <a:headEnd/>
            <a:tailEnd/>
          </a:ln>
        </p:spPr>
      </p:pic>
      <p:graphicFrame>
        <p:nvGraphicFramePr>
          <p:cNvPr id="95249" name="Object 17"/>
          <p:cNvGraphicFramePr>
            <a:graphicFrameLocks noChangeAspect="1"/>
          </p:cNvGraphicFramePr>
          <p:nvPr/>
        </p:nvGraphicFramePr>
        <p:xfrm>
          <a:off x="5435600" y="5121275"/>
          <a:ext cx="693738" cy="341313"/>
        </p:xfrm>
        <a:graphic>
          <a:graphicData uri="http://schemas.openxmlformats.org/presentationml/2006/ole">
            <mc:AlternateContent xmlns:mc="http://schemas.openxmlformats.org/markup-compatibility/2006">
              <mc:Choice xmlns:v="urn:schemas-microsoft-com:vml" Requires="v">
                <p:oleObj spid="_x0000_s28971" r:id="rId23" imgW="469900" imgH="228600" progId="Equation.DSMT4">
                  <p:embed/>
                </p:oleObj>
              </mc:Choice>
              <mc:Fallback>
                <p:oleObj r:id="rId23" imgW="469900" imgH="228600" progId="Equation.DSMT4">
                  <p:embed/>
                  <p:pic>
                    <p:nvPicPr>
                      <p:cNvPr id="0" name="Object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35600" y="5121275"/>
                        <a:ext cx="693738" cy="341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50" name="Object 18"/>
          <p:cNvGraphicFramePr>
            <a:graphicFrameLocks noChangeAspect="1"/>
          </p:cNvGraphicFramePr>
          <p:nvPr/>
        </p:nvGraphicFramePr>
        <p:xfrm>
          <a:off x="5435600" y="5497513"/>
          <a:ext cx="792163" cy="344487"/>
        </p:xfrm>
        <a:graphic>
          <a:graphicData uri="http://schemas.openxmlformats.org/presentationml/2006/ole">
            <mc:AlternateContent xmlns:mc="http://schemas.openxmlformats.org/markup-compatibility/2006">
              <mc:Choice xmlns:v="urn:schemas-microsoft-com:vml" Requires="v">
                <p:oleObj spid="_x0000_s28972" r:id="rId25" imgW="520700" imgH="228600" progId="Equation.DSMT4">
                  <p:embed/>
                </p:oleObj>
              </mc:Choice>
              <mc:Fallback>
                <p:oleObj r:id="rId25" imgW="520700" imgH="228600" progId="Equation.DSMT4">
                  <p:embed/>
                  <p:pic>
                    <p:nvPicPr>
                      <p:cNvPr id="0" name="Object 1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35600" y="5497513"/>
                        <a:ext cx="792163" cy="344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51" name="Object 19"/>
          <p:cNvGraphicFramePr>
            <a:graphicFrameLocks noChangeAspect="1"/>
          </p:cNvGraphicFramePr>
          <p:nvPr/>
        </p:nvGraphicFramePr>
        <p:xfrm>
          <a:off x="7132638" y="5218113"/>
          <a:ext cx="1003300" cy="698500"/>
        </p:xfrm>
        <a:graphic>
          <a:graphicData uri="http://schemas.openxmlformats.org/presentationml/2006/ole">
            <mc:AlternateContent xmlns:mc="http://schemas.openxmlformats.org/markup-compatibility/2006">
              <mc:Choice xmlns:v="urn:schemas-microsoft-com:vml" Requires="v">
                <p:oleObj spid="_x0000_s28973" name="公式" r:id="rId27" imgW="558558" imgH="393529" progId="Equation.3">
                  <p:embed/>
                </p:oleObj>
              </mc:Choice>
              <mc:Fallback>
                <p:oleObj name="公式" r:id="rId27" imgW="558558" imgH="393529" progId="Equation.3">
                  <p:embed/>
                  <p:pic>
                    <p:nvPicPr>
                      <p:cNvPr id="0" name="Object 1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32638" y="5218113"/>
                        <a:ext cx="1003300" cy="698500"/>
                      </a:xfrm>
                      <a:prstGeom prst="rect">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5252" name="Picture 20"/>
          <p:cNvPicPr>
            <a:picLocks noChangeAspect="1" noChangeArrowheads="1"/>
          </p:cNvPicPr>
          <p:nvPr/>
        </p:nvPicPr>
        <p:blipFill>
          <a:blip r:embed="rId29" cstate="print"/>
          <a:srcRect/>
          <a:stretch>
            <a:fillRect/>
          </a:stretch>
        </p:blipFill>
        <p:spPr bwMode="auto">
          <a:xfrm>
            <a:off x="5292725" y="5908675"/>
            <a:ext cx="1838325" cy="400050"/>
          </a:xfrm>
          <a:prstGeom prst="rect">
            <a:avLst/>
          </a:prstGeom>
          <a:noFill/>
          <a:ln w="28575" algn="ctr">
            <a:noFill/>
            <a:miter lim="800000"/>
            <a:headEnd/>
            <a:tailEnd/>
          </a:ln>
        </p:spPr>
      </p:pic>
      <p:sp>
        <p:nvSpPr>
          <p:cNvPr id="28692"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§2-3 </a:t>
            </a:r>
            <a:r>
              <a:rPr lang="zh-CN" altLang="en-US" sz="2000">
                <a:solidFill>
                  <a:srgbClr val="C2F0FF"/>
                </a:solidFill>
                <a:latin typeface="华文新魏" pitchFamily="2" charset="-122"/>
                <a:ea typeface="华文新魏" pitchFamily="2" charset="-122"/>
              </a:rPr>
              <a:t>旋涡运动</a:t>
            </a:r>
          </a:p>
        </p:txBody>
      </p:sp>
      <p:sp>
        <p:nvSpPr>
          <p:cNvPr id="9" name="Rectangle 4"/>
          <p:cNvSpPr>
            <a:spLocks noChangeArrowheads="1"/>
          </p:cNvSpPr>
          <p:nvPr/>
        </p:nvSpPr>
        <p:spPr bwMode="auto">
          <a:xfrm>
            <a:off x="468313" y="936625"/>
            <a:ext cx="6264275"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直线涡的诱导速度及毕奥</a:t>
            </a:r>
            <a:r>
              <a:rPr lang="en-US" altLang="zh-CN" sz="2800">
                <a:latin typeface="华文新魏" pitchFamily="2" charset="-122"/>
                <a:ea typeface="华文新魏" pitchFamily="2" charset="-122"/>
              </a:rPr>
              <a:t>-</a:t>
            </a:r>
            <a:r>
              <a:rPr lang="zh-CN" altLang="en-US" sz="2800">
                <a:latin typeface="华文新魏" pitchFamily="2" charset="-122"/>
                <a:ea typeface="华文新魏" pitchFamily="2" charset="-122"/>
              </a:rPr>
              <a:t>萨瓦定律</a:t>
            </a:r>
          </a:p>
        </p:txBody>
      </p:sp>
      <p:sp>
        <p:nvSpPr>
          <p:cNvPr id="28694" name="灯片编号占位符 22"/>
          <p:cNvSpPr>
            <a:spLocks noGrp="1"/>
          </p:cNvSpPr>
          <p:nvPr>
            <p:ph type="sldNum" sz="quarter" idx="10"/>
          </p:nvPr>
        </p:nvSpPr>
        <p:spPr bwMode="auto">
          <a:ln>
            <a:miter lim="800000"/>
            <a:headEnd/>
            <a:tailEnd/>
          </a:ln>
        </p:spPr>
        <p:txBody>
          <a:bodyPr/>
          <a:lstStyle/>
          <a:p>
            <a:pPr>
              <a:defRPr/>
            </a:pPr>
            <a:fld id="{687B042B-5C61-45BD-8510-B2235C891D8A}" type="slidenum">
              <a:rPr lang="en-US" altLang="zh-CN"/>
              <a:pPr>
                <a:defRPr/>
              </a:pPr>
              <a:t>44</a:t>
            </a:fld>
            <a:endParaRPr lang="en-US" altLang="zh-CN"/>
          </a:p>
        </p:txBody>
      </p:sp>
      <p:pic>
        <p:nvPicPr>
          <p:cNvPr id="28695" name="Picture 24"/>
          <p:cNvPicPr>
            <a:picLocks noChangeAspect="1" noChangeArrowheads="1"/>
          </p:cNvPicPr>
          <p:nvPr/>
        </p:nvPicPr>
        <p:blipFill>
          <a:blip r:embed="rId30" cstate="print"/>
          <a:srcRect/>
          <a:stretch>
            <a:fillRect/>
          </a:stretch>
        </p:blipFill>
        <p:spPr bwMode="auto">
          <a:xfrm>
            <a:off x="142875" y="2160588"/>
            <a:ext cx="4200525" cy="1736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52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23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2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2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9524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952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246"/>
                                        </p:tgtEl>
                                        <p:attrNameLst>
                                          <p:attrName>style.visibility</p:attrName>
                                        </p:attrNameLst>
                                      </p:cBhvr>
                                      <p:to>
                                        <p:strVal val="visible"/>
                                      </p:to>
                                    </p:set>
                                  </p:childTnLst>
                                </p:cTn>
                              </p:par>
                              <p:par>
                                <p:cTn id="35" presetID="3" presetClass="entr" presetSubtype="10" fill="hold" nodeType="withEffect">
                                  <p:stCondLst>
                                    <p:cond delay="0"/>
                                  </p:stCondLst>
                                  <p:childTnLst>
                                    <p:set>
                                      <p:cBhvr>
                                        <p:cTn id="36" dur="1" fill="hold">
                                          <p:stCondLst>
                                            <p:cond delay="0"/>
                                          </p:stCondLst>
                                        </p:cTn>
                                        <p:tgtEl>
                                          <p:spTgt spid="95244"/>
                                        </p:tgtEl>
                                        <p:attrNameLst>
                                          <p:attrName>style.visibility</p:attrName>
                                        </p:attrNameLst>
                                      </p:cBhvr>
                                      <p:to>
                                        <p:strVal val="visible"/>
                                      </p:to>
                                    </p:set>
                                    <p:animEffect transition="in" filter="blinds(horizontal)">
                                      <p:cBhvr>
                                        <p:cTn id="37" dur="500"/>
                                        <p:tgtEl>
                                          <p:spTgt spid="952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9524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95248"/>
                                        </p:tgtEl>
                                        <p:attrNameLst>
                                          <p:attrName>style.visibility</p:attrName>
                                        </p:attrNameLst>
                                      </p:cBhvr>
                                      <p:to>
                                        <p:strVal val="visible"/>
                                      </p:to>
                                    </p:set>
                                    <p:animEffect transition="in" filter="blinds(horizontal)">
                                      <p:cBhvr>
                                        <p:cTn id="46" dur="500"/>
                                        <p:tgtEl>
                                          <p:spTgt spid="95248"/>
                                        </p:tgtEl>
                                      </p:cBhvr>
                                    </p:animEffect>
                                  </p:childTnLst>
                                </p:cTn>
                              </p:par>
                              <p:par>
                                <p:cTn id="47" presetID="1" presetClass="entr" presetSubtype="0" fill="hold" nodeType="withEffect">
                                  <p:stCondLst>
                                    <p:cond delay="0"/>
                                  </p:stCondLst>
                                  <p:childTnLst>
                                    <p:set>
                                      <p:cBhvr>
                                        <p:cTn id="48" dur="1" fill="hold">
                                          <p:stCondLst>
                                            <p:cond delay="0"/>
                                          </p:stCondLst>
                                        </p:cTn>
                                        <p:tgtEl>
                                          <p:spTgt spid="952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525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9525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95252"/>
                                        </p:tgtEl>
                                        <p:attrNameLst>
                                          <p:attrName>style.visibility</p:attrName>
                                        </p:attrNameLst>
                                      </p:cBhvr>
                                      <p:to>
                                        <p:strVal val="visible"/>
                                      </p:to>
                                    </p:set>
                                    <p:animEffect transition="in" filter="blinds(horizontal)">
                                      <p:cBhvr>
                                        <p:cTn id="59" dur="500"/>
                                        <p:tgtEl>
                                          <p:spTgt spid="95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p:bldP spid="952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ext Box 3"/>
          <p:cNvSpPr txBox="1">
            <a:spLocks noChangeArrowheads="1"/>
          </p:cNvSpPr>
          <p:nvPr/>
        </p:nvSpPr>
        <p:spPr bwMode="auto">
          <a:xfrm>
            <a:off x="0" y="2565400"/>
            <a:ext cx="5940425" cy="493713"/>
          </a:xfrm>
          <a:prstGeom prst="rect">
            <a:avLst/>
          </a:prstGeom>
          <a:noFill/>
          <a:ln w="28575">
            <a:solidFill>
              <a:srgbClr val="CC00CC"/>
            </a:solidFill>
            <a:miter lim="800000"/>
            <a:headEnd/>
            <a:tailEnd/>
          </a:ln>
        </p:spPr>
        <p:txBody>
          <a:bodyPr>
            <a:spAutoFit/>
          </a:bodyPr>
          <a:lstStyle/>
          <a:p>
            <a:pPr eaLnBrk="1" hangingPunct="1">
              <a:lnSpc>
                <a:spcPct val="150000"/>
              </a:lnSpc>
            </a:pPr>
            <a:r>
              <a:rPr lang="zh-CN" altLang="en-US" sz="2000" b="1">
                <a:latin typeface="Arial" pitchFamily="34" charset="0"/>
              </a:rPr>
              <a:t>定理一 ：在同一瞬间沿涡线或涡管的旋涡强度不变。</a:t>
            </a:r>
          </a:p>
        </p:txBody>
      </p:sp>
      <p:sp>
        <p:nvSpPr>
          <p:cNvPr id="96260" name="Text Box 4"/>
          <p:cNvSpPr txBox="1">
            <a:spLocks noChangeArrowheads="1"/>
          </p:cNvSpPr>
          <p:nvPr/>
        </p:nvSpPr>
        <p:spPr bwMode="auto">
          <a:xfrm>
            <a:off x="0" y="3670300"/>
            <a:ext cx="5940425" cy="730250"/>
          </a:xfrm>
          <a:prstGeom prst="rect">
            <a:avLst/>
          </a:prstGeom>
          <a:noFill/>
          <a:ln w="28575">
            <a:solidFill>
              <a:srgbClr val="CC00CC"/>
            </a:solidFill>
            <a:miter lim="800000"/>
            <a:headEnd/>
            <a:tailEnd/>
          </a:ln>
        </p:spPr>
        <p:txBody>
          <a:bodyPr>
            <a:spAutoFit/>
          </a:bodyPr>
          <a:lstStyle/>
          <a:p>
            <a:pPr eaLnBrk="1" hangingPunct="1"/>
            <a:r>
              <a:rPr lang="zh-CN" altLang="en-US" sz="2000" b="1">
                <a:latin typeface="Arial" pitchFamily="34" charset="0"/>
              </a:rPr>
              <a:t>定理二 ： 涡线不能在流体中中断；只能在流体边界上中断或形成闭合圈。</a:t>
            </a:r>
          </a:p>
        </p:txBody>
      </p:sp>
      <p:sp>
        <p:nvSpPr>
          <p:cNvPr id="96261" name="Text Box 5"/>
          <p:cNvSpPr txBox="1">
            <a:spLocks noChangeArrowheads="1"/>
          </p:cNvSpPr>
          <p:nvPr/>
        </p:nvSpPr>
        <p:spPr bwMode="auto">
          <a:xfrm>
            <a:off x="0" y="4894263"/>
            <a:ext cx="5903913" cy="730250"/>
          </a:xfrm>
          <a:prstGeom prst="rect">
            <a:avLst/>
          </a:prstGeom>
          <a:noFill/>
          <a:ln w="28575">
            <a:solidFill>
              <a:srgbClr val="CC00CC"/>
            </a:solidFill>
            <a:miter lim="800000"/>
            <a:headEnd/>
            <a:tailEnd/>
          </a:ln>
        </p:spPr>
        <p:txBody>
          <a:bodyPr>
            <a:spAutoFit/>
          </a:bodyPr>
          <a:lstStyle/>
          <a:p>
            <a:pPr eaLnBrk="1" hangingPunct="1"/>
            <a:r>
              <a:rPr lang="zh-CN" altLang="en-US" sz="2000" b="1">
                <a:latin typeface="Arial" pitchFamily="34" charset="0"/>
              </a:rPr>
              <a:t>定理三 ： 在理想流中，涡的强度不随时间变化，既不会增强也不会削弱或消失。</a:t>
            </a:r>
            <a:r>
              <a:rPr lang="zh-CN" altLang="en-US" sz="2000">
                <a:latin typeface="Arial" pitchFamily="34" charset="0"/>
              </a:rPr>
              <a:t> </a:t>
            </a:r>
          </a:p>
        </p:txBody>
      </p:sp>
      <p:pic>
        <p:nvPicPr>
          <p:cNvPr id="92165" name="Picture 6"/>
          <p:cNvPicPr>
            <a:picLocks noChangeAspect="1" noChangeArrowheads="1"/>
          </p:cNvPicPr>
          <p:nvPr/>
        </p:nvPicPr>
        <p:blipFill>
          <a:blip r:embed="rId2" cstate="print"/>
          <a:srcRect/>
          <a:stretch>
            <a:fillRect/>
          </a:stretch>
        </p:blipFill>
        <p:spPr bwMode="auto">
          <a:xfrm>
            <a:off x="6235700" y="1916113"/>
            <a:ext cx="2416175" cy="4314825"/>
          </a:xfrm>
          <a:prstGeom prst="rect">
            <a:avLst/>
          </a:prstGeom>
          <a:noFill/>
          <a:ln w="28575" algn="ctr">
            <a:noFill/>
            <a:miter lim="800000"/>
            <a:headEnd/>
            <a:tailEnd/>
          </a:ln>
        </p:spPr>
      </p:pic>
      <p:sp>
        <p:nvSpPr>
          <p:cNvPr id="96267" name="Line 11"/>
          <p:cNvSpPr>
            <a:spLocks noChangeShapeType="1"/>
          </p:cNvSpPr>
          <p:nvPr/>
        </p:nvSpPr>
        <p:spPr bwMode="auto">
          <a:xfrm>
            <a:off x="1331913" y="2133600"/>
            <a:ext cx="431800" cy="0"/>
          </a:xfrm>
          <a:prstGeom prst="line">
            <a:avLst/>
          </a:prstGeom>
          <a:noFill/>
          <a:ln w="28575">
            <a:solidFill>
              <a:schemeClr val="hlink"/>
            </a:solidFill>
            <a:round/>
            <a:headEnd/>
            <a:tailEnd type="triangle" w="med" len="med"/>
          </a:ln>
        </p:spPr>
        <p:txBody>
          <a:bodyPr>
            <a:spAutoFit/>
          </a:bodyPr>
          <a:lstStyle/>
          <a:p>
            <a:endParaRPr lang="zh-CN" altLang="en-US"/>
          </a:p>
        </p:txBody>
      </p:sp>
      <p:sp>
        <p:nvSpPr>
          <p:cNvPr id="96268" name="Line 12"/>
          <p:cNvSpPr>
            <a:spLocks noChangeShapeType="1"/>
          </p:cNvSpPr>
          <p:nvPr/>
        </p:nvSpPr>
        <p:spPr bwMode="auto">
          <a:xfrm>
            <a:off x="3059113" y="2133600"/>
            <a:ext cx="1441450" cy="0"/>
          </a:xfrm>
          <a:prstGeom prst="line">
            <a:avLst/>
          </a:prstGeom>
          <a:noFill/>
          <a:ln w="28575">
            <a:solidFill>
              <a:schemeClr val="hlink"/>
            </a:solidFill>
            <a:round/>
            <a:headEnd/>
            <a:tailEnd type="triangle" w="med" len="med"/>
          </a:ln>
        </p:spPr>
        <p:txBody>
          <a:bodyPr>
            <a:spAutoFit/>
          </a:bodyPr>
          <a:lstStyle/>
          <a:p>
            <a:endParaRPr lang="zh-CN" altLang="en-US"/>
          </a:p>
        </p:txBody>
      </p:sp>
      <p:sp>
        <p:nvSpPr>
          <p:cNvPr id="92168"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§2-3 </a:t>
            </a:r>
            <a:r>
              <a:rPr lang="zh-CN" altLang="en-US" sz="2000">
                <a:solidFill>
                  <a:srgbClr val="C2F0FF"/>
                </a:solidFill>
                <a:latin typeface="华文新魏" pitchFamily="2" charset="-122"/>
                <a:ea typeface="华文新魏" pitchFamily="2" charset="-122"/>
              </a:rPr>
              <a:t>旋涡运动</a:t>
            </a:r>
          </a:p>
        </p:txBody>
      </p:sp>
      <p:sp>
        <p:nvSpPr>
          <p:cNvPr id="9" name="Rectangle 4"/>
          <p:cNvSpPr>
            <a:spLocks noChangeArrowheads="1"/>
          </p:cNvSpPr>
          <p:nvPr/>
        </p:nvSpPr>
        <p:spPr bwMode="auto">
          <a:xfrm>
            <a:off x="468313" y="936625"/>
            <a:ext cx="4032250"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海姆霍兹旋涡定理</a:t>
            </a:r>
          </a:p>
        </p:txBody>
      </p:sp>
      <p:sp>
        <p:nvSpPr>
          <p:cNvPr id="96273" name="Text Box 17"/>
          <p:cNvSpPr txBox="1">
            <a:spLocks noChangeArrowheads="1"/>
          </p:cNvSpPr>
          <p:nvPr/>
        </p:nvSpPr>
        <p:spPr bwMode="auto">
          <a:xfrm>
            <a:off x="0" y="1935163"/>
            <a:ext cx="1331913" cy="396875"/>
          </a:xfrm>
          <a:prstGeom prst="rect">
            <a:avLst/>
          </a:prstGeom>
          <a:solidFill>
            <a:srgbClr val="FF99FF"/>
          </a:solidFill>
          <a:ln w="9525">
            <a:noFill/>
            <a:miter lim="800000"/>
            <a:headEnd/>
            <a:tailEnd/>
          </a:ln>
        </p:spPr>
        <p:txBody>
          <a:bodyPr>
            <a:spAutoFit/>
          </a:bodyPr>
          <a:lstStyle/>
          <a:p>
            <a:pPr algn="ctr" eaLnBrk="1" hangingPunct="1">
              <a:spcBef>
                <a:spcPct val="50000"/>
              </a:spcBef>
            </a:pPr>
            <a:r>
              <a:rPr lang="zh-CN" altLang="en-US" sz="2000" b="1" dirty="0"/>
              <a:t>流体黏性</a:t>
            </a:r>
          </a:p>
        </p:txBody>
      </p:sp>
      <p:sp>
        <p:nvSpPr>
          <p:cNvPr id="96274" name="Text Box 18"/>
          <p:cNvSpPr txBox="1">
            <a:spLocks noChangeArrowheads="1"/>
          </p:cNvSpPr>
          <p:nvPr/>
        </p:nvSpPr>
        <p:spPr bwMode="auto">
          <a:xfrm>
            <a:off x="1727200" y="1916113"/>
            <a:ext cx="1331913" cy="396875"/>
          </a:xfrm>
          <a:prstGeom prst="rect">
            <a:avLst/>
          </a:prstGeom>
          <a:solidFill>
            <a:srgbClr val="FF99FF"/>
          </a:solidFill>
          <a:ln w="9525">
            <a:noFill/>
            <a:miter lim="800000"/>
            <a:headEnd/>
            <a:tailEnd/>
          </a:ln>
        </p:spPr>
        <p:txBody>
          <a:bodyPr>
            <a:spAutoFit/>
          </a:bodyPr>
          <a:lstStyle/>
          <a:p>
            <a:pPr algn="ctr" eaLnBrk="1" hangingPunct="1">
              <a:spcBef>
                <a:spcPct val="50000"/>
              </a:spcBef>
            </a:pPr>
            <a:r>
              <a:rPr lang="zh-CN" altLang="en-US" sz="2000" b="1"/>
              <a:t>旋涡运动</a:t>
            </a:r>
          </a:p>
        </p:txBody>
      </p:sp>
      <p:sp>
        <p:nvSpPr>
          <p:cNvPr id="96275" name="Text Box 19"/>
          <p:cNvSpPr txBox="1">
            <a:spLocks noChangeArrowheads="1"/>
          </p:cNvSpPr>
          <p:nvPr/>
        </p:nvSpPr>
        <p:spPr bwMode="auto">
          <a:xfrm>
            <a:off x="4500563" y="1916113"/>
            <a:ext cx="1331912" cy="396875"/>
          </a:xfrm>
          <a:prstGeom prst="rect">
            <a:avLst/>
          </a:prstGeom>
          <a:solidFill>
            <a:srgbClr val="FF99FF"/>
          </a:solidFill>
          <a:ln w="9525">
            <a:noFill/>
            <a:miter lim="800000"/>
            <a:headEnd/>
            <a:tailEnd/>
          </a:ln>
        </p:spPr>
        <p:txBody>
          <a:bodyPr>
            <a:spAutoFit/>
          </a:bodyPr>
          <a:lstStyle/>
          <a:p>
            <a:pPr algn="ctr" eaLnBrk="1" hangingPunct="1">
              <a:spcBef>
                <a:spcPct val="50000"/>
              </a:spcBef>
            </a:pPr>
            <a:r>
              <a:rPr lang="zh-CN" altLang="en-US" sz="2000" b="1"/>
              <a:t>流场效应</a:t>
            </a:r>
          </a:p>
        </p:txBody>
      </p:sp>
      <p:sp>
        <p:nvSpPr>
          <p:cNvPr id="96276" name="Text Box 20"/>
          <p:cNvSpPr txBox="1">
            <a:spLocks noChangeArrowheads="1"/>
          </p:cNvSpPr>
          <p:nvPr/>
        </p:nvSpPr>
        <p:spPr bwMode="auto">
          <a:xfrm>
            <a:off x="3203575" y="1717675"/>
            <a:ext cx="1116013" cy="366713"/>
          </a:xfrm>
          <a:prstGeom prst="rect">
            <a:avLst/>
          </a:prstGeom>
          <a:solidFill>
            <a:srgbClr val="FF9900"/>
          </a:solidFill>
          <a:ln w="9525">
            <a:noFill/>
            <a:miter lim="800000"/>
            <a:headEnd/>
            <a:tailEnd/>
          </a:ln>
        </p:spPr>
        <p:txBody>
          <a:bodyPr>
            <a:spAutoFit/>
          </a:bodyPr>
          <a:lstStyle/>
          <a:p>
            <a:pPr algn="ctr" eaLnBrk="1" hangingPunct="1">
              <a:spcBef>
                <a:spcPct val="50000"/>
              </a:spcBef>
            </a:pPr>
            <a:r>
              <a:rPr lang="zh-CN" altLang="en-US" b="1"/>
              <a:t>理想流体</a:t>
            </a:r>
          </a:p>
        </p:txBody>
      </p:sp>
      <p:sp>
        <p:nvSpPr>
          <p:cNvPr id="82958" name="灯片编号占位符 13"/>
          <p:cNvSpPr>
            <a:spLocks noGrp="1"/>
          </p:cNvSpPr>
          <p:nvPr>
            <p:ph type="sldNum" sz="quarter" idx="10"/>
          </p:nvPr>
        </p:nvSpPr>
        <p:spPr bwMode="auto">
          <a:ln>
            <a:miter lim="800000"/>
            <a:headEnd/>
            <a:tailEnd/>
          </a:ln>
        </p:spPr>
        <p:txBody>
          <a:bodyPr/>
          <a:lstStyle/>
          <a:p>
            <a:pPr>
              <a:defRPr/>
            </a:pPr>
            <a:fld id="{B66F5317-9915-4071-85B0-D91136213985}" type="slidenum">
              <a:rPr lang="en-US" altLang="zh-CN"/>
              <a:pPr>
                <a:defRPr/>
              </a:pPr>
              <a:t>45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73"/>
                                        </p:tgtEl>
                                        <p:attrNameLst>
                                          <p:attrName>style.visibility</p:attrName>
                                        </p:attrNameLst>
                                      </p:cBhvr>
                                      <p:to>
                                        <p:strVal val="visible"/>
                                      </p:to>
                                    </p:set>
                                    <p:animEffect transition="in" filter="blinds(horizontal)">
                                      <p:cBhvr>
                                        <p:cTn id="7" dur="500"/>
                                        <p:tgtEl>
                                          <p:spTgt spid="96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267"/>
                                        </p:tgtEl>
                                        <p:attrNameLst>
                                          <p:attrName>style.visibility</p:attrName>
                                        </p:attrNameLst>
                                      </p:cBhvr>
                                      <p:to>
                                        <p:strVal val="visible"/>
                                      </p:to>
                                    </p:set>
                                    <p:animEffect transition="in" filter="blinds(horizontal)">
                                      <p:cBhvr>
                                        <p:cTn id="12" dur="500"/>
                                        <p:tgtEl>
                                          <p:spTgt spid="9626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6274"/>
                                        </p:tgtEl>
                                        <p:attrNameLst>
                                          <p:attrName>style.visibility</p:attrName>
                                        </p:attrNameLst>
                                      </p:cBhvr>
                                      <p:to>
                                        <p:strVal val="visible"/>
                                      </p:to>
                                    </p:set>
                                    <p:animEffect transition="in" filter="blinds(horizontal)">
                                      <p:cBhvr>
                                        <p:cTn id="15" dur="500"/>
                                        <p:tgtEl>
                                          <p:spTgt spid="9627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6268"/>
                                        </p:tgtEl>
                                        <p:attrNameLst>
                                          <p:attrName>style.visibility</p:attrName>
                                        </p:attrNameLst>
                                      </p:cBhvr>
                                      <p:to>
                                        <p:strVal val="visible"/>
                                      </p:to>
                                    </p:set>
                                    <p:animEffect transition="in" filter="blinds(horizontal)">
                                      <p:cBhvr>
                                        <p:cTn id="20" dur="500"/>
                                        <p:tgtEl>
                                          <p:spTgt spid="9626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6276"/>
                                        </p:tgtEl>
                                        <p:attrNameLst>
                                          <p:attrName>style.visibility</p:attrName>
                                        </p:attrNameLst>
                                      </p:cBhvr>
                                      <p:to>
                                        <p:strVal val="visible"/>
                                      </p:to>
                                    </p:set>
                                    <p:animEffect transition="in" filter="blinds(horizontal)">
                                      <p:cBhvr>
                                        <p:cTn id="23" dur="500"/>
                                        <p:tgtEl>
                                          <p:spTgt spid="9627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6275"/>
                                        </p:tgtEl>
                                        <p:attrNameLst>
                                          <p:attrName>style.visibility</p:attrName>
                                        </p:attrNameLst>
                                      </p:cBhvr>
                                      <p:to>
                                        <p:strVal val="visible"/>
                                      </p:to>
                                    </p:set>
                                    <p:animEffect transition="in" filter="blinds(horizontal)">
                                      <p:cBhvr>
                                        <p:cTn id="28" dur="500"/>
                                        <p:tgtEl>
                                          <p:spTgt spid="962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625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6260"/>
                                        </p:tgtEl>
                                        <p:attrNameLst>
                                          <p:attrName>style.visibility</p:attrName>
                                        </p:attrNameLst>
                                      </p:cBhvr>
                                      <p:to>
                                        <p:strVal val="visible"/>
                                      </p:to>
                                    </p:set>
                                    <p:animEffect transition="in" filter="blinds(horizontal)">
                                      <p:cBhvr>
                                        <p:cTn id="37" dur="500"/>
                                        <p:tgtEl>
                                          <p:spTgt spid="9626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6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animBg="1"/>
      <p:bldP spid="96260" grpId="0" animBg="1"/>
      <p:bldP spid="96261" grpId="0" animBg="1"/>
      <p:bldP spid="96267" grpId="0" animBg="1"/>
      <p:bldP spid="96268" grpId="0" animBg="1"/>
      <p:bldP spid="96273" grpId="0" animBg="1"/>
      <p:bldP spid="96274" grpId="0" animBg="1"/>
      <p:bldP spid="96275" grpId="0" animBg="1"/>
      <p:bldP spid="962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pPr eaLnBrk="1" hangingPunct="1"/>
            <a:r>
              <a:rPr lang="zh-CN" altLang="en-US" sz="2800"/>
              <a:t>第二章 流体力学基本原理和方程</a:t>
            </a:r>
          </a:p>
        </p:txBody>
      </p:sp>
      <p:sp>
        <p:nvSpPr>
          <p:cNvPr id="83990" name="灯片编号占位符 10"/>
          <p:cNvSpPr>
            <a:spLocks noGrp="1"/>
          </p:cNvSpPr>
          <p:nvPr>
            <p:ph type="sldNum" sz="quarter" idx="10"/>
          </p:nvPr>
        </p:nvSpPr>
        <p:spPr bwMode="auto">
          <a:ln>
            <a:miter lim="800000"/>
            <a:headEnd/>
            <a:tailEnd/>
          </a:ln>
        </p:spPr>
        <p:txBody>
          <a:bodyPr/>
          <a:lstStyle/>
          <a:p>
            <a:pPr>
              <a:defRPr/>
            </a:pPr>
            <a:fld id="{1B3DC6B1-E6DA-45C7-B052-B58F66784513}" type="slidenum">
              <a:rPr lang="en-US" altLang="zh-CN"/>
              <a:pPr>
                <a:defRPr/>
              </a:pPr>
              <a:t>46</a:t>
            </a:fld>
            <a:endParaRPr lang="en-US" altLang="zh-CN"/>
          </a:p>
        </p:txBody>
      </p:sp>
      <p:sp>
        <p:nvSpPr>
          <p:cNvPr id="93188"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01007B84-4646-40B5-B2AC-3B5AFCE27BBB}" type="slidenum">
              <a:rPr lang="en-US" altLang="zh-CN" sz="2800">
                <a:latin typeface="Calibri" pitchFamily="34" charset="0"/>
              </a:rPr>
              <a:pPr algn="r"/>
              <a:t>46</a:t>
            </a:fld>
            <a:endParaRPr lang="en-US" altLang="zh-CN" sz="2800">
              <a:latin typeface="Calibri" pitchFamily="34" charset="0"/>
            </a:endParaRPr>
          </a:p>
        </p:txBody>
      </p:sp>
      <p:sp>
        <p:nvSpPr>
          <p:cNvPr id="4" name="AutoShape 8">
            <a:hlinkClick r:id="" action="ppaction://noaction" highlightClick="1"/>
          </p:cNvPr>
          <p:cNvSpPr>
            <a:spLocks noChangeArrowheads="1"/>
          </p:cNvSpPr>
          <p:nvPr/>
        </p:nvSpPr>
        <p:spPr bwMode="auto">
          <a:xfrm>
            <a:off x="973588" y="2050762"/>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§2-2 </a:t>
            </a:r>
            <a:r>
              <a:rPr lang="zh-CN" altLang="en-US" sz="2400" b="1">
                <a:ea typeface="华文楷体" pitchFamily="2" charset="-122"/>
              </a:rPr>
              <a:t>流体微团运动的分析</a:t>
            </a:r>
            <a:endParaRPr lang="zh-CN" altLang="en-US" sz="2400" b="1">
              <a:latin typeface="微软雅黑" pitchFamily="34" charset="-122"/>
              <a:ea typeface="微软雅黑" pitchFamily="34" charset="-122"/>
            </a:endParaRPr>
          </a:p>
        </p:txBody>
      </p:sp>
      <p:sp>
        <p:nvSpPr>
          <p:cNvPr id="5" name="AutoShape 9">
            <a:hlinkClick r:id="" action="ppaction://noaction" highlightClick="1"/>
          </p:cNvPr>
          <p:cNvSpPr>
            <a:spLocks noChangeArrowheads="1"/>
          </p:cNvSpPr>
          <p:nvPr/>
        </p:nvSpPr>
        <p:spPr bwMode="auto">
          <a:xfrm>
            <a:off x="973588" y="2806786"/>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§2-3 </a:t>
            </a:r>
            <a:r>
              <a:rPr lang="zh-CN" altLang="en-US" sz="2400" b="1">
                <a:latin typeface="华文楷体" pitchFamily="2" charset="-122"/>
                <a:ea typeface="华文楷体" pitchFamily="2" charset="-122"/>
              </a:rPr>
              <a:t>旋涡运动</a:t>
            </a:r>
          </a:p>
        </p:txBody>
      </p:sp>
      <p:sp>
        <p:nvSpPr>
          <p:cNvPr id="6" name="AutoShape 10">
            <a:hlinkClick r:id="" action="ppaction://noaction" highlightClick="1"/>
          </p:cNvPr>
          <p:cNvSpPr>
            <a:spLocks noChangeArrowheads="1"/>
          </p:cNvSpPr>
          <p:nvPr/>
        </p:nvSpPr>
        <p:spPr bwMode="auto">
          <a:xfrm>
            <a:off x="973588" y="4318834"/>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§2-5</a:t>
            </a:r>
            <a:r>
              <a:rPr lang="zh-CN" altLang="en-US" sz="2400" b="1">
                <a:latin typeface="华文楷体" pitchFamily="2" charset="-122"/>
                <a:ea typeface="华文楷体" pitchFamily="2" charset="-122"/>
              </a:rPr>
              <a:t> 欧拉运动方程及其积分</a:t>
            </a:r>
            <a:endParaRPr lang="zh-CN" altLang="en-US" sz="2400">
              <a:latin typeface="微软雅黑" pitchFamily="34" charset="-122"/>
              <a:ea typeface="微软雅黑" pitchFamily="34" charset="-122"/>
            </a:endParaRPr>
          </a:p>
        </p:txBody>
      </p:sp>
      <p:sp>
        <p:nvSpPr>
          <p:cNvPr id="8" name="AutoShape 8">
            <a:hlinkClick r:id="" action="ppaction://noaction" highlightClick="1"/>
          </p:cNvPr>
          <p:cNvSpPr>
            <a:spLocks noChangeArrowheads="1"/>
          </p:cNvSpPr>
          <p:nvPr/>
        </p:nvSpPr>
        <p:spPr bwMode="auto">
          <a:xfrm>
            <a:off x="973588" y="132147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§2-1 </a:t>
            </a:r>
            <a:r>
              <a:rPr lang="zh-CN" altLang="en-US" sz="2400" b="1">
                <a:ea typeface="华文楷体" pitchFamily="2" charset="-122"/>
              </a:rPr>
              <a:t>流场</a:t>
            </a:r>
          </a:p>
        </p:txBody>
      </p:sp>
      <p:sp>
        <p:nvSpPr>
          <p:cNvPr id="9" name="AutoShape 10">
            <a:hlinkClick r:id="" action="ppaction://noaction" highlightClick="1"/>
          </p:cNvPr>
          <p:cNvSpPr>
            <a:spLocks noChangeArrowheads="1"/>
          </p:cNvSpPr>
          <p:nvPr/>
        </p:nvSpPr>
        <p:spPr bwMode="auto">
          <a:xfrm>
            <a:off x="973588" y="356281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§2-4 </a:t>
            </a:r>
            <a:r>
              <a:rPr lang="zh-CN" altLang="en-US" sz="2400" b="1">
                <a:latin typeface="华文楷体" pitchFamily="2" charset="-122"/>
                <a:ea typeface="华文楷体" pitchFamily="2" charset="-122"/>
              </a:rPr>
              <a:t>连续方程和流函数</a:t>
            </a:r>
            <a:endParaRPr lang="zh-CN" altLang="en-US" sz="2400">
              <a:latin typeface="微软雅黑" pitchFamily="34" charset="-122"/>
              <a:ea typeface="微软雅黑" pitchFamily="34" charset="-122"/>
            </a:endParaRPr>
          </a:p>
        </p:txBody>
      </p:sp>
      <p:sp>
        <p:nvSpPr>
          <p:cNvPr id="10" name="AutoShape 10">
            <a:hlinkClick r:id="" action="ppaction://noaction" highlightClick="1"/>
          </p:cNvPr>
          <p:cNvSpPr>
            <a:spLocks noChangeArrowheads="1"/>
          </p:cNvSpPr>
          <p:nvPr/>
        </p:nvSpPr>
        <p:spPr bwMode="auto">
          <a:xfrm>
            <a:off x="972000" y="5074858"/>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§2-6</a:t>
            </a:r>
            <a:r>
              <a:rPr lang="zh-CN" altLang="en-US" sz="2400" b="1">
                <a:latin typeface="华文楷体" pitchFamily="2" charset="-122"/>
                <a:ea typeface="华文楷体" pitchFamily="2" charset="-122"/>
              </a:rPr>
              <a:t> 能量方程</a:t>
            </a:r>
            <a:endParaRPr lang="zh-CN" altLang="en-US" sz="240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pPr eaLnBrk="1" hangingPunct="1"/>
            <a:r>
              <a:rPr lang="zh-CN" altLang="en-US" sz="2800"/>
              <a:t>第二章 流体力学基本原理和方程</a:t>
            </a:r>
          </a:p>
        </p:txBody>
      </p:sp>
      <p:sp>
        <p:nvSpPr>
          <p:cNvPr id="85014" name="灯片编号占位符 10"/>
          <p:cNvSpPr>
            <a:spLocks noGrp="1"/>
          </p:cNvSpPr>
          <p:nvPr>
            <p:ph type="sldNum" sz="quarter" idx="10"/>
          </p:nvPr>
        </p:nvSpPr>
        <p:spPr bwMode="auto">
          <a:ln>
            <a:miter lim="800000"/>
            <a:headEnd/>
            <a:tailEnd/>
          </a:ln>
        </p:spPr>
        <p:txBody>
          <a:bodyPr/>
          <a:lstStyle/>
          <a:p>
            <a:pPr>
              <a:defRPr/>
            </a:pPr>
            <a:fld id="{669F1309-F1D5-4A20-B01F-425AACD60560}" type="slidenum">
              <a:rPr lang="en-US" altLang="zh-CN"/>
              <a:pPr>
                <a:defRPr/>
              </a:pPr>
              <a:t>47</a:t>
            </a:fld>
            <a:endParaRPr lang="en-US" altLang="zh-CN"/>
          </a:p>
        </p:txBody>
      </p:sp>
      <p:sp>
        <p:nvSpPr>
          <p:cNvPr id="94212"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D9C61BBB-AA8C-443F-AACE-D7DBCDC3F5C2}" type="slidenum">
              <a:rPr lang="en-US" altLang="zh-CN" sz="2800">
                <a:latin typeface="Calibri" pitchFamily="34" charset="0"/>
              </a:rPr>
              <a:pPr algn="r"/>
              <a:t>47</a:t>
            </a:fld>
            <a:endParaRPr lang="en-US" altLang="zh-CN" sz="2800">
              <a:latin typeface="Calibri" pitchFamily="34" charset="0"/>
            </a:endParaRPr>
          </a:p>
        </p:txBody>
      </p:sp>
      <p:sp>
        <p:nvSpPr>
          <p:cNvPr id="4" name="AutoShape 8">
            <a:hlinkClick r:id="" action="ppaction://noaction" highlightClick="1"/>
          </p:cNvPr>
          <p:cNvSpPr>
            <a:spLocks noChangeArrowheads="1"/>
          </p:cNvSpPr>
          <p:nvPr/>
        </p:nvSpPr>
        <p:spPr bwMode="auto">
          <a:xfrm>
            <a:off x="973588" y="2050762"/>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dirty="0">
                <a:solidFill>
                  <a:schemeClr val="tx1">
                    <a:lumMod val="40000"/>
                    <a:lumOff val="60000"/>
                  </a:schemeClr>
                </a:solidFill>
                <a:latin typeface="微软雅黑" pitchFamily="34" charset="-122"/>
                <a:ea typeface="微软雅黑" pitchFamily="34" charset="-122"/>
              </a:rPr>
              <a:t>§2-2 </a:t>
            </a:r>
            <a:r>
              <a:rPr lang="zh-CN" altLang="en-US" sz="2400" b="1" dirty="0">
                <a:solidFill>
                  <a:schemeClr val="tx1">
                    <a:lumMod val="40000"/>
                    <a:lumOff val="60000"/>
                  </a:schemeClr>
                </a:solidFill>
                <a:ea typeface="华文楷体" pitchFamily="2" charset="-122"/>
              </a:rPr>
              <a:t>流体微团运动的分析</a:t>
            </a:r>
            <a:endParaRPr lang="zh-CN" altLang="en-US" sz="2400" b="1" dirty="0">
              <a:solidFill>
                <a:schemeClr val="tx1">
                  <a:lumMod val="40000"/>
                  <a:lumOff val="60000"/>
                </a:schemeClr>
              </a:solidFill>
              <a:latin typeface="微软雅黑" pitchFamily="34" charset="-122"/>
              <a:ea typeface="微软雅黑" pitchFamily="34" charset="-122"/>
            </a:endParaRPr>
          </a:p>
        </p:txBody>
      </p:sp>
      <p:sp>
        <p:nvSpPr>
          <p:cNvPr id="5" name="AutoShape 9">
            <a:hlinkClick r:id="" action="ppaction://noaction" highlightClick="1"/>
          </p:cNvPr>
          <p:cNvSpPr>
            <a:spLocks noChangeArrowheads="1"/>
          </p:cNvSpPr>
          <p:nvPr/>
        </p:nvSpPr>
        <p:spPr bwMode="auto">
          <a:xfrm>
            <a:off x="973588" y="2806786"/>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§2-3 </a:t>
            </a:r>
            <a:r>
              <a:rPr lang="zh-CN" altLang="en-US" sz="2400" b="1">
                <a:solidFill>
                  <a:schemeClr val="tx1">
                    <a:lumMod val="40000"/>
                    <a:lumOff val="60000"/>
                  </a:schemeClr>
                </a:solidFill>
                <a:latin typeface="华文楷体" pitchFamily="2" charset="-122"/>
                <a:ea typeface="华文楷体" pitchFamily="2" charset="-122"/>
              </a:rPr>
              <a:t>旋涡运动</a:t>
            </a:r>
          </a:p>
        </p:txBody>
      </p:sp>
      <p:sp>
        <p:nvSpPr>
          <p:cNvPr id="6" name="AutoShape 10">
            <a:hlinkClick r:id="" action="ppaction://noaction" highlightClick="1"/>
          </p:cNvPr>
          <p:cNvSpPr>
            <a:spLocks noChangeArrowheads="1"/>
          </p:cNvSpPr>
          <p:nvPr/>
        </p:nvSpPr>
        <p:spPr bwMode="auto">
          <a:xfrm>
            <a:off x="973588" y="4318834"/>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§2-5</a:t>
            </a:r>
            <a:r>
              <a:rPr lang="zh-CN" altLang="en-US" sz="2400" b="1">
                <a:solidFill>
                  <a:schemeClr val="tx1">
                    <a:lumMod val="40000"/>
                    <a:lumOff val="60000"/>
                  </a:schemeClr>
                </a:solidFill>
                <a:latin typeface="华文楷体" pitchFamily="2" charset="-122"/>
                <a:ea typeface="华文楷体" pitchFamily="2" charset="-122"/>
              </a:rPr>
              <a:t> 欧拉运动方程及其积分</a:t>
            </a:r>
            <a:endParaRPr lang="zh-CN" altLang="en-US" sz="2400">
              <a:solidFill>
                <a:schemeClr val="tx1">
                  <a:lumMod val="40000"/>
                  <a:lumOff val="60000"/>
                </a:schemeClr>
              </a:solidFill>
              <a:latin typeface="微软雅黑" pitchFamily="34" charset="-122"/>
              <a:ea typeface="微软雅黑" pitchFamily="34" charset="-122"/>
            </a:endParaRPr>
          </a:p>
        </p:txBody>
      </p:sp>
      <p:sp>
        <p:nvSpPr>
          <p:cNvPr id="8" name="AutoShape 8">
            <a:hlinkClick r:id="" action="ppaction://noaction" highlightClick="1"/>
          </p:cNvPr>
          <p:cNvSpPr>
            <a:spLocks noChangeArrowheads="1"/>
          </p:cNvSpPr>
          <p:nvPr/>
        </p:nvSpPr>
        <p:spPr bwMode="auto">
          <a:xfrm>
            <a:off x="973588" y="132147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§2-1 </a:t>
            </a:r>
            <a:r>
              <a:rPr lang="zh-CN" altLang="en-US" sz="2400" b="1">
                <a:solidFill>
                  <a:schemeClr val="tx1">
                    <a:lumMod val="40000"/>
                    <a:lumOff val="60000"/>
                  </a:schemeClr>
                </a:solidFill>
                <a:ea typeface="华文楷体" pitchFamily="2" charset="-122"/>
              </a:rPr>
              <a:t>流场</a:t>
            </a:r>
          </a:p>
        </p:txBody>
      </p:sp>
      <p:sp>
        <p:nvSpPr>
          <p:cNvPr id="9" name="AutoShape 10">
            <a:hlinkClick r:id="" action="ppaction://noaction" highlightClick="1"/>
          </p:cNvPr>
          <p:cNvSpPr>
            <a:spLocks noChangeArrowheads="1"/>
          </p:cNvSpPr>
          <p:nvPr/>
        </p:nvSpPr>
        <p:spPr bwMode="auto">
          <a:xfrm>
            <a:off x="973588" y="356281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§2-4 </a:t>
            </a:r>
            <a:r>
              <a:rPr lang="zh-CN" altLang="en-US" sz="2400" b="1">
                <a:latin typeface="华文楷体" pitchFamily="2" charset="-122"/>
                <a:ea typeface="华文楷体" pitchFamily="2" charset="-122"/>
              </a:rPr>
              <a:t>连续方程和流函数</a:t>
            </a:r>
            <a:endParaRPr lang="zh-CN" altLang="en-US" sz="2400">
              <a:latin typeface="微软雅黑" pitchFamily="34" charset="-122"/>
              <a:ea typeface="微软雅黑" pitchFamily="34" charset="-122"/>
            </a:endParaRPr>
          </a:p>
        </p:txBody>
      </p:sp>
      <p:sp>
        <p:nvSpPr>
          <p:cNvPr id="10" name="AutoShape 10">
            <a:hlinkClick r:id="" action="ppaction://noaction" highlightClick="1"/>
          </p:cNvPr>
          <p:cNvSpPr>
            <a:spLocks noChangeArrowheads="1"/>
          </p:cNvSpPr>
          <p:nvPr/>
        </p:nvSpPr>
        <p:spPr bwMode="auto">
          <a:xfrm>
            <a:off x="972000" y="5074858"/>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§2-6</a:t>
            </a:r>
            <a:r>
              <a:rPr lang="zh-CN" altLang="en-US" sz="2400" b="1">
                <a:solidFill>
                  <a:schemeClr val="tx1">
                    <a:lumMod val="40000"/>
                    <a:lumOff val="60000"/>
                  </a:schemeClr>
                </a:solidFill>
                <a:latin typeface="华文楷体" pitchFamily="2" charset="-122"/>
                <a:ea typeface="华文楷体" pitchFamily="2" charset="-122"/>
              </a:rPr>
              <a:t> 能量方程</a:t>
            </a:r>
            <a:endParaRPr lang="zh-CN" altLang="en-US" sz="2400">
              <a:solidFill>
                <a:schemeClr val="tx1">
                  <a:lumMod val="40000"/>
                  <a:lumOff val="60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0" y="3351213"/>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95235"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95236" name="灯片编号占位符 14"/>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3DBF6D40-2801-48B6-A4F9-8765F4AB7EE5}" type="slidenum">
              <a:rPr lang="en-US" altLang="zh-CN" sz="2800">
                <a:latin typeface="Calibri" pitchFamily="34" charset="0"/>
              </a:rPr>
              <a:pPr algn="r"/>
              <a:t>48</a:t>
            </a:fld>
            <a:endParaRPr lang="en-US" altLang="zh-CN" sz="2800">
              <a:latin typeface="Calibri" pitchFamily="34" charset="0"/>
            </a:endParaRPr>
          </a:p>
        </p:txBody>
      </p:sp>
      <p:sp>
        <p:nvSpPr>
          <p:cNvPr id="121874" name="Rectangle 18"/>
          <p:cNvSpPr>
            <a:spLocks noChangeArrowheads="1"/>
          </p:cNvSpPr>
          <p:nvPr/>
        </p:nvSpPr>
        <p:spPr bwMode="auto">
          <a:xfrm>
            <a:off x="6734175" y="3611563"/>
            <a:ext cx="193675" cy="284162"/>
          </a:xfrm>
          <a:prstGeom prst="rect">
            <a:avLst/>
          </a:prstGeom>
          <a:solidFill>
            <a:schemeClr val="tx2"/>
          </a:solidFill>
          <a:ln w="9525">
            <a:solidFill>
              <a:schemeClr val="tx1"/>
            </a:solidFill>
            <a:miter lim="800000"/>
            <a:headEnd/>
            <a:tailEnd/>
          </a:ln>
          <a:effectLst>
            <a:outerShdw dist="45791" dir="2021404" algn="ctr" rotWithShape="0">
              <a:schemeClr val="bg2"/>
            </a:outerShdw>
          </a:effectLst>
        </p:spPr>
        <p:txBody>
          <a:bodyPr wrap="none" tIns="0" bIns="0" anchor="ctr">
            <a:spAutoFit/>
          </a:bodyPr>
          <a:lstStyle/>
          <a:p>
            <a:pPr algn="ctr">
              <a:defRPr/>
            </a:pPr>
            <a:endParaRPr lang="zh-CN" altLang="en-US">
              <a:latin typeface="Arial" pitchFamily="34" charset="0"/>
            </a:endParaRPr>
          </a:p>
        </p:txBody>
      </p:sp>
      <p:sp>
        <p:nvSpPr>
          <p:cNvPr id="95238" name="Text Box 19"/>
          <p:cNvSpPr txBox="1">
            <a:spLocks noChangeArrowheads="1"/>
          </p:cNvSpPr>
          <p:nvPr/>
        </p:nvSpPr>
        <p:spPr bwMode="auto">
          <a:xfrm>
            <a:off x="1827715" y="2093237"/>
            <a:ext cx="738664" cy="2883935"/>
          </a:xfrm>
          <a:prstGeom prst="rect">
            <a:avLst/>
          </a:prstGeom>
          <a:solidFill>
            <a:srgbClr val="0000CC"/>
          </a:solidFill>
          <a:ln w="76200" cmpd="tri">
            <a:solidFill>
              <a:schemeClr val="hlink"/>
            </a:solidFill>
            <a:miter lim="800000"/>
            <a:headEnd/>
            <a:tailEnd/>
          </a:ln>
        </p:spPr>
        <p:txBody>
          <a:bodyPr vert="eaVert" wrap="square">
            <a:spAutoFit/>
          </a:bodyPr>
          <a:lstStyle/>
          <a:p>
            <a:pPr eaLnBrk="1" hangingPunct="1">
              <a:spcBef>
                <a:spcPct val="50000"/>
              </a:spcBef>
            </a:pPr>
            <a:r>
              <a:rPr kumimoji="1" lang="zh-CN" altLang="en-US" sz="3600" b="1" dirty="0">
                <a:solidFill>
                  <a:srgbClr val="FFFF00"/>
                </a:solidFill>
                <a:ea typeface="幼圆" pitchFamily="49" charset="-122"/>
              </a:rPr>
              <a:t>三大守恒定律</a:t>
            </a:r>
          </a:p>
        </p:txBody>
      </p:sp>
      <p:grpSp>
        <p:nvGrpSpPr>
          <p:cNvPr id="95239" name="Group 20"/>
          <p:cNvGrpSpPr>
            <a:grpSpLocks/>
          </p:cNvGrpSpPr>
          <p:nvPr/>
        </p:nvGrpSpPr>
        <p:grpSpPr bwMode="auto">
          <a:xfrm>
            <a:off x="3886200" y="1566863"/>
            <a:ext cx="558800" cy="4419600"/>
            <a:chOff x="1338" y="624"/>
            <a:chExt cx="352" cy="2784"/>
          </a:xfrm>
        </p:grpSpPr>
        <p:sp>
          <p:nvSpPr>
            <p:cNvPr id="95251" name="Text Box 21"/>
            <p:cNvSpPr txBox="1">
              <a:spLocks noChangeArrowheads="1"/>
            </p:cNvSpPr>
            <p:nvPr/>
          </p:nvSpPr>
          <p:spPr bwMode="auto">
            <a:xfrm>
              <a:off x="1338" y="624"/>
              <a:ext cx="352" cy="864"/>
            </a:xfrm>
            <a:prstGeom prst="rect">
              <a:avLst/>
            </a:prstGeom>
            <a:solidFill>
              <a:srgbClr val="CCFFCC"/>
            </a:solidFill>
            <a:ln w="9525">
              <a:solidFill>
                <a:srgbClr val="008080"/>
              </a:solidFill>
              <a:miter lim="800000"/>
              <a:headEnd/>
              <a:tailEnd/>
            </a:ln>
          </p:spPr>
          <p:txBody>
            <a:bodyPr vert="eaVert">
              <a:spAutoFit/>
            </a:bodyPr>
            <a:lstStyle/>
            <a:p>
              <a:pPr eaLnBrk="1" hangingPunct="1">
                <a:spcBef>
                  <a:spcPct val="50000"/>
                </a:spcBef>
              </a:pPr>
              <a:r>
                <a:rPr kumimoji="1" lang="zh-CN" altLang="en-US" sz="2400">
                  <a:solidFill>
                    <a:srgbClr val="000000"/>
                  </a:solidFill>
                  <a:ea typeface="华文新魏" pitchFamily="2" charset="-122"/>
                </a:rPr>
                <a:t>质量守恒</a:t>
              </a:r>
            </a:p>
          </p:txBody>
        </p:sp>
        <p:sp>
          <p:nvSpPr>
            <p:cNvPr id="95252" name="Text Box 22"/>
            <p:cNvSpPr txBox="1">
              <a:spLocks noChangeArrowheads="1"/>
            </p:cNvSpPr>
            <p:nvPr/>
          </p:nvSpPr>
          <p:spPr bwMode="auto">
            <a:xfrm>
              <a:off x="1338" y="2544"/>
              <a:ext cx="352" cy="864"/>
            </a:xfrm>
            <a:prstGeom prst="rect">
              <a:avLst/>
            </a:prstGeom>
            <a:solidFill>
              <a:srgbClr val="CCFFCC"/>
            </a:solidFill>
            <a:ln w="9525">
              <a:solidFill>
                <a:srgbClr val="008080"/>
              </a:solidFill>
              <a:miter lim="800000"/>
              <a:headEnd/>
              <a:tailEnd/>
            </a:ln>
          </p:spPr>
          <p:txBody>
            <a:bodyPr vert="eaVert">
              <a:spAutoFit/>
            </a:bodyPr>
            <a:lstStyle/>
            <a:p>
              <a:pPr eaLnBrk="1" hangingPunct="1">
                <a:spcBef>
                  <a:spcPct val="50000"/>
                </a:spcBef>
              </a:pPr>
              <a:r>
                <a:rPr kumimoji="1" lang="zh-CN" altLang="en-US" sz="2400">
                  <a:solidFill>
                    <a:srgbClr val="000000"/>
                  </a:solidFill>
                  <a:ea typeface="华文新魏" pitchFamily="2" charset="-122"/>
                </a:rPr>
                <a:t>动量守恒</a:t>
              </a:r>
            </a:p>
          </p:txBody>
        </p:sp>
        <p:sp>
          <p:nvSpPr>
            <p:cNvPr id="95253" name="Text Box 23"/>
            <p:cNvSpPr txBox="1">
              <a:spLocks noChangeArrowheads="1"/>
            </p:cNvSpPr>
            <p:nvPr/>
          </p:nvSpPr>
          <p:spPr bwMode="auto">
            <a:xfrm>
              <a:off x="1338" y="1584"/>
              <a:ext cx="352" cy="864"/>
            </a:xfrm>
            <a:prstGeom prst="rect">
              <a:avLst/>
            </a:prstGeom>
            <a:solidFill>
              <a:srgbClr val="CCFFCC"/>
            </a:solidFill>
            <a:ln w="9525">
              <a:solidFill>
                <a:srgbClr val="008080"/>
              </a:solidFill>
              <a:miter lim="800000"/>
              <a:headEnd/>
              <a:tailEnd/>
            </a:ln>
          </p:spPr>
          <p:txBody>
            <a:bodyPr vert="eaVert">
              <a:spAutoFit/>
            </a:bodyPr>
            <a:lstStyle/>
            <a:p>
              <a:pPr eaLnBrk="1" hangingPunct="1">
                <a:spcBef>
                  <a:spcPct val="50000"/>
                </a:spcBef>
              </a:pPr>
              <a:r>
                <a:rPr kumimoji="1" lang="zh-CN" altLang="en-US" sz="2400" dirty="0">
                  <a:solidFill>
                    <a:srgbClr val="000000"/>
                  </a:solidFill>
                  <a:ea typeface="华文新魏" pitchFamily="2" charset="-122"/>
                </a:rPr>
                <a:t>能量守恒</a:t>
              </a:r>
            </a:p>
          </p:txBody>
        </p:sp>
      </p:grpSp>
      <p:grpSp>
        <p:nvGrpSpPr>
          <p:cNvPr id="95240" name="Group 24"/>
          <p:cNvGrpSpPr>
            <a:grpSpLocks/>
          </p:cNvGrpSpPr>
          <p:nvPr/>
        </p:nvGrpSpPr>
        <p:grpSpPr bwMode="auto">
          <a:xfrm>
            <a:off x="6596063" y="1566863"/>
            <a:ext cx="558800" cy="4419600"/>
            <a:chOff x="2346" y="624"/>
            <a:chExt cx="352" cy="2784"/>
          </a:xfrm>
        </p:grpSpPr>
        <p:sp>
          <p:nvSpPr>
            <p:cNvPr id="95248" name="Text Box 25"/>
            <p:cNvSpPr txBox="1">
              <a:spLocks noChangeArrowheads="1"/>
            </p:cNvSpPr>
            <p:nvPr/>
          </p:nvSpPr>
          <p:spPr bwMode="auto">
            <a:xfrm>
              <a:off x="2346" y="624"/>
              <a:ext cx="352" cy="864"/>
            </a:xfrm>
            <a:prstGeom prst="rect">
              <a:avLst/>
            </a:prstGeom>
            <a:solidFill>
              <a:srgbClr val="FFE0C1"/>
            </a:solidFill>
            <a:ln w="9525">
              <a:solidFill>
                <a:srgbClr val="FF6600"/>
              </a:solidFill>
              <a:miter lim="800000"/>
              <a:headEnd/>
              <a:tailEnd/>
            </a:ln>
          </p:spPr>
          <p:txBody>
            <a:bodyPr vert="eaVert">
              <a:spAutoFit/>
            </a:bodyPr>
            <a:lstStyle/>
            <a:p>
              <a:pPr eaLnBrk="1" hangingPunct="1">
                <a:spcBef>
                  <a:spcPct val="50000"/>
                </a:spcBef>
              </a:pPr>
              <a:r>
                <a:rPr kumimoji="1" lang="zh-CN" altLang="en-US" sz="2400">
                  <a:solidFill>
                    <a:srgbClr val="000000"/>
                  </a:solidFill>
                  <a:ea typeface="华文新魏" pitchFamily="2" charset="-122"/>
                </a:rPr>
                <a:t>连续方程</a:t>
              </a:r>
            </a:p>
          </p:txBody>
        </p:sp>
        <p:sp>
          <p:nvSpPr>
            <p:cNvPr id="95249" name="Text Box 26"/>
            <p:cNvSpPr txBox="1">
              <a:spLocks noChangeArrowheads="1"/>
            </p:cNvSpPr>
            <p:nvPr/>
          </p:nvSpPr>
          <p:spPr bwMode="auto">
            <a:xfrm>
              <a:off x="2346" y="1584"/>
              <a:ext cx="352" cy="864"/>
            </a:xfrm>
            <a:prstGeom prst="rect">
              <a:avLst/>
            </a:prstGeom>
            <a:solidFill>
              <a:srgbClr val="FFE0C1"/>
            </a:solidFill>
            <a:ln w="9525">
              <a:solidFill>
                <a:srgbClr val="FF6600"/>
              </a:solidFill>
              <a:miter lim="800000"/>
              <a:headEnd/>
              <a:tailEnd/>
            </a:ln>
          </p:spPr>
          <p:txBody>
            <a:bodyPr vert="eaVert">
              <a:spAutoFit/>
            </a:bodyPr>
            <a:lstStyle/>
            <a:p>
              <a:pPr eaLnBrk="1" hangingPunct="1">
                <a:spcBef>
                  <a:spcPct val="50000"/>
                </a:spcBef>
              </a:pPr>
              <a:r>
                <a:rPr kumimoji="1" lang="zh-CN" altLang="en-US" sz="2400">
                  <a:solidFill>
                    <a:srgbClr val="000000"/>
                  </a:solidFill>
                  <a:ea typeface="华文新魏" pitchFamily="2" charset="-122"/>
                </a:rPr>
                <a:t>能量方程</a:t>
              </a:r>
            </a:p>
          </p:txBody>
        </p:sp>
        <p:sp>
          <p:nvSpPr>
            <p:cNvPr id="95250" name="Text Box 27"/>
            <p:cNvSpPr txBox="1">
              <a:spLocks noChangeArrowheads="1"/>
            </p:cNvSpPr>
            <p:nvPr/>
          </p:nvSpPr>
          <p:spPr bwMode="auto">
            <a:xfrm>
              <a:off x="2346" y="2544"/>
              <a:ext cx="352" cy="864"/>
            </a:xfrm>
            <a:prstGeom prst="rect">
              <a:avLst/>
            </a:prstGeom>
            <a:solidFill>
              <a:srgbClr val="FFE0C1"/>
            </a:solidFill>
            <a:ln w="9525">
              <a:solidFill>
                <a:srgbClr val="FF6600"/>
              </a:solidFill>
              <a:miter lim="800000"/>
              <a:headEnd/>
              <a:tailEnd/>
            </a:ln>
          </p:spPr>
          <p:txBody>
            <a:bodyPr vert="eaVert">
              <a:spAutoFit/>
            </a:bodyPr>
            <a:lstStyle/>
            <a:p>
              <a:pPr eaLnBrk="1" hangingPunct="1">
                <a:spcBef>
                  <a:spcPct val="50000"/>
                </a:spcBef>
              </a:pPr>
              <a:r>
                <a:rPr kumimoji="1" lang="zh-CN" altLang="en-US" sz="2400">
                  <a:solidFill>
                    <a:srgbClr val="000000"/>
                  </a:solidFill>
                  <a:ea typeface="华文新魏" pitchFamily="2" charset="-122"/>
                </a:rPr>
                <a:t>动量方程</a:t>
              </a:r>
            </a:p>
          </p:txBody>
        </p:sp>
      </p:grpSp>
      <p:sp>
        <p:nvSpPr>
          <p:cNvPr id="95241" name="AutoShape 28"/>
          <p:cNvSpPr>
            <a:spLocks/>
          </p:cNvSpPr>
          <p:nvPr/>
        </p:nvSpPr>
        <p:spPr bwMode="auto">
          <a:xfrm>
            <a:off x="3225800" y="2252663"/>
            <a:ext cx="304800" cy="3048000"/>
          </a:xfrm>
          <a:prstGeom prst="leftBrace">
            <a:avLst>
              <a:gd name="adj1" fmla="val 83333"/>
              <a:gd name="adj2" fmla="val 46667"/>
            </a:avLst>
          </a:prstGeom>
          <a:noFill/>
          <a:ln w="57150">
            <a:solidFill>
              <a:srgbClr val="CC9900"/>
            </a:solidFill>
            <a:miter lim="800000"/>
            <a:headEnd/>
            <a:tailEnd/>
          </a:ln>
        </p:spPr>
        <p:txBody>
          <a:bodyPr wrap="none" anchor="ctr"/>
          <a:lstStyle/>
          <a:p>
            <a:pPr algn="ctr"/>
            <a:endParaRPr lang="zh-CN" altLang="en-US">
              <a:latin typeface="Arial" pitchFamily="34" charset="0"/>
            </a:endParaRPr>
          </a:p>
        </p:txBody>
      </p:sp>
      <p:sp>
        <p:nvSpPr>
          <p:cNvPr id="121885" name="AutoShape 29"/>
          <p:cNvSpPr>
            <a:spLocks noChangeArrowheads="1"/>
          </p:cNvSpPr>
          <p:nvPr/>
        </p:nvSpPr>
        <p:spPr bwMode="auto">
          <a:xfrm>
            <a:off x="4730750" y="3519488"/>
            <a:ext cx="1847850"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endParaRPr lang="zh-CN" altLang="en-US">
              <a:latin typeface="Arial" pitchFamily="34" charset="0"/>
            </a:endParaRPr>
          </a:p>
        </p:txBody>
      </p:sp>
      <p:sp>
        <p:nvSpPr>
          <p:cNvPr id="121886" name="AutoShape 30"/>
          <p:cNvSpPr>
            <a:spLocks noChangeArrowheads="1"/>
          </p:cNvSpPr>
          <p:nvPr/>
        </p:nvSpPr>
        <p:spPr bwMode="auto">
          <a:xfrm>
            <a:off x="4749800" y="2024063"/>
            <a:ext cx="1828800"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endParaRPr lang="zh-CN" altLang="en-US">
              <a:latin typeface="Arial" pitchFamily="34" charset="0"/>
            </a:endParaRPr>
          </a:p>
        </p:txBody>
      </p:sp>
      <p:sp>
        <p:nvSpPr>
          <p:cNvPr id="121887" name="AutoShape 31"/>
          <p:cNvSpPr>
            <a:spLocks noChangeArrowheads="1"/>
          </p:cNvSpPr>
          <p:nvPr/>
        </p:nvSpPr>
        <p:spPr bwMode="auto">
          <a:xfrm>
            <a:off x="4716463" y="5072063"/>
            <a:ext cx="1862137"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endParaRPr lang="zh-CN" altLang="en-US">
              <a:latin typeface="Arial" pitchFamily="34" charset="0"/>
            </a:endParaRPr>
          </a:p>
        </p:txBody>
      </p:sp>
      <p:sp>
        <p:nvSpPr>
          <p:cNvPr id="95245" name="Text Box 32"/>
          <p:cNvSpPr txBox="1">
            <a:spLocks noChangeArrowheads="1"/>
          </p:cNvSpPr>
          <p:nvPr/>
        </p:nvSpPr>
        <p:spPr bwMode="auto">
          <a:xfrm>
            <a:off x="2590800" y="728663"/>
            <a:ext cx="3263900" cy="579437"/>
          </a:xfrm>
          <a:prstGeom prst="rect">
            <a:avLst/>
          </a:prstGeom>
          <a:noFill/>
          <a:ln w="9525">
            <a:noFill/>
            <a:miter lim="800000"/>
            <a:headEnd/>
            <a:tailEnd/>
          </a:ln>
        </p:spPr>
        <p:txBody>
          <a:bodyPr>
            <a:spAutoFit/>
          </a:bodyPr>
          <a:lstStyle/>
          <a:p>
            <a:pPr eaLnBrk="1" hangingPunct="1">
              <a:spcBef>
                <a:spcPct val="50000"/>
              </a:spcBef>
            </a:pPr>
            <a:r>
              <a:rPr kumimoji="1" lang="zh-CN" altLang="en-US" sz="3200" b="1">
                <a:solidFill>
                  <a:srgbClr val="800080"/>
                </a:solidFill>
                <a:ea typeface="华文彩云" pitchFamily="2" charset="-122"/>
              </a:rPr>
              <a:t>动力学三大方程</a:t>
            </a:r>
          </a:p>
        </p:txBody>
      </p:sp>
      <p:sp>
        <p:nvSpPr>
          <p:cNvPr id="95246" name="Text Box 33"/>
          <p:cNvSpPr txBox="1">
            <a:spLocks noChangeArrowheads="1"/>
          </p:cNvSpPr>
          <p:nvPr/>
        </p:nvSpPr>
        <p:spPr bwMode="auto">
          <a:xfrm>
            <a:off x="5067300" y="1522413"/>
            <a:ext cx="685800" cy="4378325"/>
          </a:xfrm>
          <a:prstGeom prst="rect">
            <a:avLst/>
          </a:prstGeom>
          <a:noFill/>
          <a:ln w="9525">
            <a:noFill/>
            <a:miter lim="800000"/>
            <a:headEnd/>
            <a:tailEnd/>
          </a:ln>
        </p:spPr>
        <p:txBody>
          <a:bodyPr>
            <a:spAutoFit/>
          </a:bodyPr>
          <a:lstStyle/>
          <a:p>
            <a:pPr eaLnBrk="1" hangingPunct="1">
              <a:lnSpc>
                <a:spcPct val="130000"/>
              </a:lnSpc>
              <a:spcBef>
                <a:spcPct val="50000"/>
              </a:spcBef>
            </a:pPr>
            <a:r>
              <a:rPr kumimoji="1" lang="zh-CN" altLang="en-US" sz="3600" b="1">
                <a:solidFill>
                  <a:srgbClr val="FF0000"/>
                </a:solidFill>
                <a:ea typeface="隶书" pitchFamily="49" charset="-122"/>
              </a:rPr>
              <a:t>推广到流体中</a:t>
            </a:r>
          </a:p>
        </p:txBody>
      </p:sp>
      <p:sp>
        <p:nvSpPr>
          <p:cNvPr id="21" name="灯片编号占位符 20"/>
          <p:cNvSpPr>
            <a:spLocks noGrp="1"/>
          </p:cNvSpPr>
          <p:nvPr>
            <p:ph type="sldNum" sz="quarter" idx="10"/>
          </p:nvPr>
        </p:nvSpPr>
        <p:spPr/>
        <p:txBody>
          <a:bodyPr/>
          <a:lstStyle/>
          <a:p>
            <a:pPr>
              <a:defRPr/>
            </a:pPr>
            <a:fld id="{E53ECB6A-EEF0-4DF3-8FBC-6FB6949D858A}" type="slidenum">
              <a:rPr/>
              <a:pPr>
                <a:defRPr/>
              </a:pPr>
              <a:t>48</a:t>
            </a:fld>
            <a:endParaRPr lang="en-US" altLang="zh-CN"/>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2"/>
          <p:cNvSpPr>
            <a:spLocks noChangeArrowheads="1"/>
          </p:cNvSpPr>
          <p:nvPr/>
        </p:nvSpPr>
        <p:spPr bwMode="auto">
          <a:xfrm>
            <a:off x="0" y="3351213"/>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97283" name="Object 3"/>
          <p:cNvGraphicFramePr>
            <a:graphicFrameLocks noChangeAspect="1"/>
          </p:cNvGraphicFramePr>
          <p:nvPr/>
        </p:nvGraphicFramePr>
        <p:xfrm>
          <a:off x="611188" y="2636838"/>
          <a:ext cx="3636962" cy="854075"/>
        </p:xfrm>
        <a:graphic>
          <a:graphicData uri="http://schemas.openxmlformats.org/presentationml/2006/ole">
            <mc:AlternateContent xmlns:mc="http://schemas.openxmlformats.org/markup-compatibility/2006">
              <mc:Choice xmlns:v="urn:schemas-microsoft-com:vml" Requires="v">
                <p:oleObj spid="_x0000_s29818" name="Equation" r:id="rId3" imgW="2387600" imgH="558800" progId="Equation.DSMT4">
                  <p:embed/>
                </p:oleObj>
              </mc:Choice>
              <mc:Fallback>
                <p:oleObj name="Equation" r:id="rId3" imgW="2387600" imgH="558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636838"/>
                        <a:ext cx="3636962"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7284" name="Picture 4" descr="2-8"/>
          <p:cNvPicPr>
            <a:picLocks noChangeAspect="1" noChangeArrowheads="1"/>
          </p:cNvPicPr>
          <p:nvPr/>
        </p:nvPicPr>
        <p:blipFill>
          <a:blip r:embed="rId5" cstate="print"/>
          <a:srcRect/>
          <a:stretch>
            <a:fillRect/>
          </a:stretch>
        </p:blipFill>
        <p:spPr bwMode="auto">
          <a:xfrm>
            <a:off x="4938713" y="1306512"/>
            <a:ext cx="3658878" cy="3029801"/>
          </a:xfrm>
          <a:prstGeom prst="rect">
            <a:avLst/>
          </a:prstGeom>
          <a:noFill/>
          <a:ln w="9525">
            <a:noFill/>
            <a:miter lim="800000"/>
            <a:headEnd/>
            <a:tailEnd/>
          </a:ln>
        </p:spPr>
      </p:pic>
      <p:sp>
        <p:nvSpPr>
          <p:cNvPr id="97286" name="Text Box 6"/>
          <p:cNvSpPr txBox="1">
            <a:spLocks noChangeArrowheads="1"/>
          </p:cNvSpPr>
          <p:nvPr/>
        </p:nvSpPr>
        <p:spPr bwMode="auto">
          <a:xfrm>
            <a:off x="539750" y="2133600"/>
            <a:ext cx="4259263" cy="488950"/>
          </a:xfrm>
          <a:prstGeom prst="rect">
            <a:avLst/>
          </a:prstGeom>
          <a:noFill/>
          <a:ln w="9525">
            <a:noFill/>
            <a:miter lim="800000"/>
            <a:headEnd/>
            <a:tailEnd/>
          </a:ln>
        </p:spPr>
        <p:txBody>
          <a:bodyPr>
            <a:spAutoFit/>
          </a:bodyPr>
          <a:lstStyle/>
          <a:p>
            <a:pPr eaLnBrk="1" hangingPunct="1">
              <a:lnSpc>
                <a:spcPct val="130000"/>
              </a:lnSpc>
            </a:pPr>
            <a:r>
              <a:rPr lang="en-US" altLang="zh-CN" sz="2000" b="1"/>
              <a:t>dt</a:t>
            </a:r>
            <a:r>
              <a:rPr lang="zh-CN" altLang="en-US" sz="2000" b="1"/>
              <a:t>时间内，流出六面体的总质量为</a:t>
            </a:r>
            <a:r>
              <a:rPr lang="zh-CN" altLang="en-US" sz="2000" b="1">
                <a:latin typeface="Tahoma" pitchFamily="34" charset="0"/>
              </a:rPr>
              <a:t>：</a:t>
            </a:r>
          </a:p>
        </p:txBody>
      </p:sp>
      <p:sp>
        <p:nvSpPr>
          <p:cNvPr id="97287" name="Text Box 7"/>
          <p:cNvSpPr txBox="1">
            <a:spLocks noChangeArrowheads="1"/>
          </p:cNvSpPr>
          <p:nvPr/>
        </p:nvSpPr>
        <p:spPr bwMode="auto">
          <a:xfrm>
            <a:off x="250825" y="3465513"/>
            <a:ext cx="8016875" cy="1404937"/>
          </a:xfrm>
          <a:prstGeom prst="rect">
            <a:avLst/>
          </a:prstGeom>
          <a:noFill/>
          <a:ln w="9525">
            <a:noFill/>
            <a:miter lim="800000"/>
            <a:headEnd/>
            <a:tailEnd/>
          </a:ln>
        </p:spPr>
        <p:txBody>
          <a:bodyPr>
            <a:spAutoFit/>
          </a:bodyPr>
          <a:lstStyle/>
          <a:p>
            <a:pPr eaLnBrk="1" hangingPunct="1">
              <a:lnSpc>
                <a:spcPct val="150000"/>
              </a:lnSpc>
              <a:defRPr/>
            </a:pPr>
            <a:r>
              <a:rPr lang="en-US" altLang="zh-CN" sz="2000" b="1" dirty="0">
                <a:latin typeface="+mn-ea"/>
                <a:ea typeface="+mn-ea"/>
              </a:rPr>
              <a:t>t</a:t>
            </a:r>
            <a:r>
              <a:rPr lang="zh-CN" altLang="en-US" sz="2000" b="1" dirty="0">
                <a:latin typeface="+mn-ea"/>
                <a:ea typeface="+mn-ea"/>
              </a:rPr>
              <a:t>时刻六面体内流体的平均密度为</a:t>
            </a:r>
            <a:r>
              <a:rPr lang="en-US" altLang="zh-CN" sz="2000" b="1" dirty="0">
                <a:latin typeface="+mn-ea"/>
                <a:ea typeface="+mn-ea"/>
              </a:rPr>
              <a:t>ρ</a:t>
            </a:r>
            <a:r>
              <a:rPr lang="zh-CN" altLang="en-US" sz="2000" b="1" dirty="0">
                <a:latin typeface="+mn-ea"/>
                <a:ea typeface="+mn-ea"/>
              </a:rPr>
              <a:t>，</a:t>
            </a:r>
          </a:p>
          <a:p>
            <a:pPr eaLnBrk="1" hangingPunct="1">
              <a:lnSpc>
                <a:spcPct val="150000"/>
              </a:lnSpc>
              <a:defRPr/>
            </a:pPr>
            <a:r>
              <a:rPr lang="en-US" altLang="zh-CN" sz="2000" b="1" dirty="0" err="1">
                <a:latin typeface="+mn-ea"/>
                <a:ea typeface="+mn-ea"/>
              </a:rPr>
              <a:t>t+dt</a:t>
            </a:r>
            <a:r>
              <a:rPr lang="zh-CN" altLang="en-US" sz="2000" b="1" dirty="0">
                <a:latin typeface="+mn-ea"/>
                <a:ea typeface="+mn-ea"/>
              </a:rPr>
              <a:t>时的平均密度为        ，</a:t>
            </a:r>
          </a:p>
          <a:p>
            <a:pPr eaLnBrk="1" hangingPunct="1">
              <a:lnSpc>
                <a:spcPct val="150000"/>
              </a:lnSpc>
              <a:defRPr/>
            </a:pPr>
            <a:r>
              <a:rPr lang="zh-CN" altLang="en-US" sz="2000" b="1" dirty="0">
                <a:latin typeface="+mn-ea"/>
                <a:ea typeface="+mn-ea"/>
              </a:rPr>
              <a:t>在</a:t>
            </a:r>
            <a:r>
              <a:rPr lang="en-US" altLang="zh-CN" sz="2000" b="1" dirty="0" err="1">
                <a:latin typeface="+mn-ea"/>
                <a:ea typeface="+mn-ea"/>
              </a:rPr>
              <a:t>dt</a:t>
            </a:r>
            <a:r>
              <a:rPr lang="zh-CN" altLang="en-US" sz="2000" b="1" dirty="0">
                <a:latin typeface="+mn-ea"/>
                <a:ea typeface="+mn-ea"/>
              </a:rPr>
              <a:t>内由密度的变化使六面体内增加的流体质量为</a:t>
            </a:r>
          </a:p>
        </p:txBody>
      </p:sp>
      <p:graphicFrame>
        <p:nvGraphicFramePr>
          <p:cNvPr id="97288" name="Object 8"/>
          <p:cNvGraphicFramePr>
            <a:graphicFrameLocks noChangeAspect="1"/>
          </p:cNvGraphicFramePr>
          <p:nvPr/>
        </p:nvGraphicFramePr>
        <p:xfrm>
          <a:off x="2663825" y="3933825"/>
          <a:ext cx="936625" cy="534988"/>
        </p:xfrm>
        <a:graphic>
          <a:graphicData uri="http://schemas.openxmlformats.org/presentationml/2006/ole">
            <mc:AlternateContent xmlns:mc="http://schemas.openxmlformats.org/markup-compatibility/2006">
              <mc:Choice xmlns:v="urn:schemas-microsoft-com:vml" Requires="v">
                <p:oleObj spid="_x0000_s29819" r:id="rId6" imgW="622030" imgH="393529" progId="Equation.DSMT4">
                  <p:embed/>
                </p:oleObj>
              </mc:Choice>
              <mc:Fallback>
                <p:oleObj r:id="rId6" imgW="622030" imgH="393529"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825" y="3933825"/>
                        <a:ext cx="936625"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9" name="Object 9"/>
          <p:cNvGraphicFramePr>
            <a:graphicFrameLocks noChangeAspect="1"/>
          </p:cNvGraphicFramePr>
          <p:nvPr/>
        </p:nvGraphicFramePr>
        <p:xfrm>
          <a:off x="6011863" y="4432300"/>
          <a:ext cx="1008062" cy="509588"/>
        </p:xfrm>
        <a:graphic>
          <a:graphicData uri="http://schemas.openxmlformats.org/presentationml/2006/ole">
            <mc:AlternateContent xmlns:mc="http://schemas.openxmlformats.org/markup-compatibility/2006">
              <mc:Choice xmlns:v="urn:schemas-microsoft-com:vml" Requires="v">
                <p:oleObj spid="_x0000_s29820" r:id="rId8" imgW="774364" imgH="393529" progId="Equation.DSMT4">
                  <p:embed/>
                </p:oleObj>
              </mc:Choice>
              <mc:Fallback>
                <p:oleObj r:id="rId8" imgW="774364" imgH="393529"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863" y="4432300"/>
                        <a:ext cx="1008062"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290" name="Text Box 10"/>
          <p:cNvSpPr txBox="1">
            <a:spLocks noChangeArrowheads="1"/>
          </p:cNvSpPr>
          <p:nvPr/>
        </p:nvSpPr>
        <p:spPr bwMode="auto">
          <a:xfrm>
            <a:off x="1219200" y="4954588"/>
            <a:ext cx="5945188" cy="396875"/>
          </a:xfrm>
          <a:prstGeom prst="rect">
            <a:avLst/>
          </a:prstGeom>
          <a:noFill/>
          <a:ln w="9525">
            <a:noFill/>
            <a:miter lim="800000"/>
            <a:headEnd/>
            <a:tailEnd/>
          </a:ln>
        </p:spPr>
        <p:txBody>
          <a:bodyPr>
            <a:spAutoFit/>
          </a:bodyPr>
          <a:lstStyle/>
          <a:p>
            <a:pPr eaLnBrk="1" hangingPunct="1"/>
            <a:r>
              <a:rPr lang="zh-CN" altLang="en-US" sz="2000" b="1" dirty="0">
                <a:latin typeface="Tahoma" pitchFamily="34" charset="0"/>
              </a:rPr>
              <a:t>流出六面体的总质量 </a:t>
            </a:r>
            <a:r>
              <a:rPr lang="en-US" altLang="zh-CN" sz="2000" b="1" dirty="0">
                <a:latin typeface="Tahoma" pitchFamily="34" charset="0"/>
              </a:rPr>
              <a:t>= </a:t>
            </a:r>
            <a:r>
              <a:rPr lang="zh-CN" altLang="en-US" sz="2000" b="1" dirty="0">
                <a:latin typeface="Tahoma" pitchFamily="34" charset="0"/>
              </a:rPr>
              <a:t>六面体内总质量的减少</a:t>
            </a:r>
          </a:p>
        </p:txBody>
      </p:sp>
      <p:graphicFrame>
        <p:nvGraphicFramePr>
          <p:cNvPr id="97291" name="Object 11"/>
          <p:cNvGraphicFramePr>
            <a:graphicFrameLocks noChangeAspect="1"/>
          </p:cNvGraphicFramePr>
          <p:nvPr/>
        </p:nvGraphicFramePr>
        <p:xfrm>
          <a:off x="1763713" y="5438775"/>
          <a:ext cx="3744912" cy="798513"/>
        </p:xfrm>
        <a:graphic>
          <a:graphicData uri="http://schemas.openxmlformats.org/presentationml/2006/ole">
            <mc:AlternateContent xmlns:mc="http://schemas.openxmlformats.org/markup-compatibility/2006">
              <mc:Choice xmlns:v="urn:schemas-microsoft-com:vml" Requires="v">
                <p:oleObj spid="_x0000_s29821" name="Equation" r:id="rId10" imgW="2273300" imgH="482600" progId="Equation.DSMT4">
                  <p:embed/>
                </p:oleObj>
              </mc:Choice>
              <mc:Fallback>
                <p:oleObj name="Equation" r:id="rId10" imgW="2273300" imgH="482600"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713" y="5438775"/>
                        <a:ext cx="3744912" cy="7985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8"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连续方程</a:t>
            </a:r>
          </a:p>
        </p:txBody>
      </p:sp>
      <p:sp>
        <p:nvSpPr>
          <p:cNvPr id="29710" name="Text Box 17"/>
          <p:cNvSpPr txBox="1">
            <a:spLocks noChangeArrowheads="1"/>
          </p:cNvSpPr>
          <p:nvPr/>
        </p:nvSpPr>
        <p:spPr bwMode="auto">
          <a:xfrm>
            <a:off x="1979613" y="1455738"/>
            <a:ext cx="3529012" cy="366712"/>
          </a:xfrm>
          <a:prstGeom prst="rect">
            <a:avLst/>
          </a:prstGeom>
          <a:noFill/>
          <a:ln w="9525">
            <a:noFill/>
            <a:miter lim="800000"/>
            <a:headEnd/>
            <a:tailEnd/>
          </a:ln>
        </p:spPr>
        <p:txBody>
          <a:bodyPr>
            <a:spAutoFit/>
          </a:bodyPr>
          <a:lstStyle/>
          <a:p>
            <a:pPr eaLnBrk="1" hangingPunct="1">
              <a:spcBef>
                <a:spcPct val="50000"/>
              </a:spcBef>
            </a:pPr>
            <a:endParaRPr lang="zh-CN" altLang="en-US"/>
          </a:p>
        </p:txBody>
      </p:sp>
      <p:graphicFrame>
        <p:nvGraphicFramePr>
          <p:cNvPr id="29702" name="Object 18"/>
          <p:cNvGraphicFramePr>
            <a:graphicFrameLocks noChangeAspect="1"/>
          </p:cNvGraphicFramePr>
          <p:nvPr/>
        </p:nvGraphicFramePr>
        <p:xfrm>
          <a:off x="719138" y="1665288"/>
          <a:ext cx="3270250" cy="363537"/>
        </p:xfrm>
        <a:graphic>
          <a:graphicData uri="http://schemas.openxmlformats.org/presentationml/2006/ole">
            <mc:AlternateContent xmlns:mc="http://schemas.openxmlformats.org/markup-compatibility/2006">
              <mc:Choice xmlns:v="urn:schemas-microsoft-com:vml" Requires="v">
                <p:oleObj spid="_x0000_s29822" name="Equation" r:id="rId12" imgW="1828800" imgH="203200" progId="Equation.DSMT4">
                  <p:embed/>
                </p:oleObj>
              </mc:Choice>
              <mc:Fallback>
                <p:oleObj name="Equation" r:id="rId12" imgW="1828800" imgH="203200" progId="Equation.DSMT4">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9138" y="1665288"/>
                        <a:ext cx="3270250"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1" name="灯片编号占位符 14"/>
          <p:cNvSpPr>
            <a:spLocks noGrp="1"/>
          </p:cNvSpPr>
          <p:nvPr>
            <p:ph type="sldNum" sz="quarter" idx="10"/>
          </p:nvPr>
        </p:nvSpPr>
        <p:spPr bwMode="auto">
          <a:ln>
            <a:miter lim="800000"/>
            <a:headEnd/>
            <a:tailEnd/>
          </a:ln>
        </p:spPr>
        <p:txBody>
          <a:bodyPr/>
          <a:lstStyle/>
          <a:p>
            <a:pPr>
              <a:defRPr/>
            </a:pPr>
            <a:fld id="{6454A70B-06E7-4FA0-912E-F04C95BFA3C0}" type="slidenum">
              <a:rPr lang="en-US" altLang="zh-CN"/>
              <a:pPr>
                <a:defRPr/>
              </a:pPr>
              <a:t>49</a:t>
            </a:fld>
            <a:endParaRPr lang="en-US" altLang="zh-CN"/>
          </a:p>
        </p:txBody>
      </p:sp>
      <p:sp>
        <p:nvSpPr>
          <p:cNvPr id="29712" name="矩形 15"/>
          <p:cNvSpPr>
            <a:spLocks noChangeArrowheads="1"/>
          </p:cNvSpPr>
          <p:nvPr/>
        </p:nvSpPr>
        <p:spPr bwMode="auto">
          <a:xfrm>
            <a:off x="636588" y="1592263"/>
            <a:ext cx="3467100" cy="492125"/>
          </a:xfrm>
          <a:prstGeom prst="rect">
            <a:avLst/>
          </a:prstGeom>
          <a:noFill/>
          <a:ln w="25400" algn="ctr">
            <a:solidFill>
              <a:srgbClr val="FF0000"/>
            </a:solidFill>
            <a:round/>
            <a:headEnd/>
            <a:tailEnd/>
          </a:ln>
        </p:spPr>
        <p:txBody>
          <a:bodyPr/>
          <a:lstStyle/>
          <a:p>
            <a:endParaRPr lang="zh-CN" altLang="en-US"/>
          </a:p>
        </p:txBody>
      </p:sp>
      <p:sp>
        <p:nvSpPr>
          <p:cNvPr id="17" name="矩形 16"/>
          <p:cNvSpPr>
            <a:spLocks noChangeArrowheads="1"/>
          </p:cNvSpPr>
          <p:nvPr/>
        </p:nvSpPr>
        <p:spPr bwMode="auto">
          <a:xfrm>
            <a:off x="1763713" y="5438775"/>
            <a:ext cx="3744912" cy="798513"/>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72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2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728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728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72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2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6" grpId="0"/>
      <p:bldP spid="97287" grpId="0"/>
      <p:bldP spid="97290"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E40FC4B8-1FB7-4B3F-8F9D-2EA21D440B4F}" type="slidenum">
              <a:rPr lang="en-US" altLang="zh-CN" sz="2800">
                <a:latin typeface="Calibri" pitchFamily="34" charset="0"/>
              </a:rPr>
              <a:pPr algn="r"/>
              <a:t>5</a:t>
            </a:fld>
            <a:endParaRPr lang="en-US" altLang="zh-CN" sz="2800">
              <a:latin typeface="Calibri" pitchFamily="34" charset="0"/>
            </a:endParaRPr>
          </a:p>
        </p:txBody>
      </p:sp>
      <p:sp>
        <p:nvSpPr>
          <p:cNvPr id="4" name="AutoShape 8">
            <a:hlinkClick r:id="" action="ppaction://noaction" highlightClick="1"/>
          </p:cNvPr>
          <p:cNvSpPr>
            <a:spLocks noChangeArrowheads="1"/>
          </p:cNvSpPr>
          <p:nvPr/>
        </p:nvSpPr>
        <p:spPr bwMode="auto">
          <a:xfrm>
            <a:off x="973588" y="2050762"/>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§2-2 </a:t>
            </a:r>
            <a:r>
              <a:rPr lang="zh-CN" altLang="en-US" sz="2400" b="1">
                <a:solidFill>
                  <a:schemeClr val="tx1">
                    <a:lumMod val="40000"/>
                    <a:lumOff val="60000"/>
                  </a:schemeClr>
                </a:solidFill>
                <a:ea typeface="华文楷体" pitchFamily="2" charset="-122"/>
              </a:rPr>
              <a:t>流体微团运动的分析</a:t>
            </a:r>
            <a:endParaRPr lang="zh-CN" altLang="en-US" sz="2400" b="1">
              <a:solidFill>
                <a:schemeClr val="tx1">
                  <a:lumMod val="40000"/>
                  <a:lumOff val="60000"/>
                </a:schemeClr>
              </a:solidFill>
              <a:latin typeface="微软雅黑" pitchFamily="34" charset="-122"/>
              <a:ea typeface="微软雅黑" pitchFamily="34" charset="-122"/>
            </a:endParaRPr>
          </a:p>
        </p:txBody>
      </p:sp>
      <p:sp>
        <p:nvSpPr>
          <p:cNvPr id="5" name="AutoShape 9">
            <a:hlinkClick r:id="" action="ppaction://noaction" highlightClick="1"/>
          </p:cNvPr>
          <p:cNvSpPr>
            <a:spLocks noChangeArrowheads="1"/>
          </p:cNvSpPr>
          <p:nvPr/>
        </p:nvSpPr>
        <p:spPr bwMode="auto">
          <a:xfrm>
            <a:off x="973588" y="2806786"/>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§2-3 </a:t>
            </a:r>
            <a:r>
              <a:rPr lang="zh-CN" altLang="en-US" sz="2400" b="1">
                <a:solidFill>
                  <a:schemeClr val="tx1">
                    <a:lumMod val="40000"/>
                    <a:lumOff val="60000"/>
                  </a:schemeClr>
                </a:solidFill>
                <a:latin typeface="华文楷体" pitchFamily="2" charset="-122"/>
                <a:ea typeface="华文楷体" pitchFamily="2" charset="-122"/>
              </a:rPr>
              <a:t>旋涡运动</a:t>
            </a:r>
          </a:p>
        </p:txBody>
      </p:sp>
      <p:sp>
        <p:nvSpPr>
          <p:cNvPr id="6" name="AutoShape 10">
            <a:hlinkClick r:id="" action="ppaction://noaction" highlightClick="1"/>
          </p:cNvPr>
          <p:cNvSpPr>
            <a:spLocks noChangeArrowheads="1"/>
          </p:cNvSpPr>
          <p:nvPr/>
        </p:nvSpPr>
        <p:spPr bwMode="auto">
          <a:xfrm>
            <a:off x="973588" y="4318834"/>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§2-5</a:t>
            </a:r>
            <a:r>
              <a:rPr lang="zh-CN" altLang="en-US" sz="2400" b="1">
                <a:solidFill>
                  <a:schemeClr val="tx1">
                    <a:lumMod val="40000"/>
                    <a:lumOff val="60000"/>
                  </a:schemeClr>
                </a:solidFill>
                <a:latin typeface="华文楷体" pitchFamily="2" charset="-122"/>
                <a:ea typeface="华文楷体" pitchFamily="2" charset="-122"/>
              </a:rPr>
              <a:t> 欧拉运动方程及其积分</a:t>
            </a:r>
            <a:endParaRPr lang="zh-CN" altLang="en-US" sz="2400">
              <a:solidFill>
                <a:schemeClr val="tx1">
                  <a:lumMod val="40000"/>
                  <a:lumOff val="60000"/>
                </a:schemeClr>
              </a:solidFill>
              <a:latin typeface="微软雅黑" pitchFamily="34" charset="-122"/>
              <a:ea typeface="微软雅黑" pitchFamily="34" charset="-122"/>
            </a:endParaRPr>
          </a:p>
        </p:txBody>
      </p:sp>
      <p:sp>
        <p:nvSpPr>
          <p:cNvPr id="8" name="AutoShape 8">
            <a:hlinkClick r:id="" action="ppaction://noaction" highlightClick="1"/>
          </p:cNvPr>
          <p:cNvSpPr>
            <a:spLocks noChangeArrowheads="1"/>
          </p:cNvSpPr>
          <p:nvPr/>
        </p:nvSpPr>
        <p:spPr bwMode="auto">
          <a:xfrm>
            <a:off x="973588" y="132147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§2-1 </a:t>
            </a:r>
            <a:r>
              <a:rPr lang="zh-CN" altLang="en-US" sz="2400" b="1">
                <a:ea typeface="华文楷体" pitchFamily="2" charset="-122"/>
              </a:rPr>
              <a:t>流场</a:t>
            </a:r>
          </a:p>
        </p:txBody>
      </p:sp>
      <p:sp>
        <p:nvSpPr>
          <p:cNvPr id="9" name="AutoShape 10">
            <a:hlinkClick r:id="" action="ppaction://noaction" highlightClick="1"/>
          </p:cNvPr>
          <p:cNvSpPr>
            <a:spLocks noChangeArrowheads="1"/>
          </p:cNvSpPr>
          <p:nvPr/>
        </p:nvSpPr>
        <p:spPr bwMode="auto">
          <a:xfrm>
            <a:off x="973588" y="356281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§2-4 </a:t>
            </a:r>
            <a:r>
              <a:rPr lang="zh-CN" altLang="en-US" sz="2400" b="1">
                <a:solidFill>
                  <a:schemeClr val="tx1">
                    <a:lumMod val="40000"/>
                    <a:lumOff val="60000"/>
                  </a:schemeClr>
                </a:solidFill>
                <a:latin typeface="华文楷体" pitchFamily="2" charset="-122"/>
                <a:ea typeface="华文楷体" pitchFamily="2" charset="-122"/>
              </a:rPr>
              <a:t>连续方程和流函数</a:t>
            </a:r>
            <a:endParaRPr lang="zh-CN" altLang="en-US" sz="2400">
              <a:solidFill>
                <a:schemeClr val="tx1">
                  <a:lumMod val="40000"/>
                  <a:lumOff val="60000"/>
                </a:schemeClr>
              </a:solidFill>
              <a:latin typeface="微软雅黑" pitchFamily="34" charset="-122"/>
              <a:ea typeface="微软雅黑" pitchFamily="34" charset="-122"/>
            </a:endParaRPr>
          </a:p>
        </p:txBody>
      </p:sp>
      <p:sp>
        <p:nvSpPr>
          <p:cNvPr id="10" name="AutoShape 10">
            <a:hlinkClick r:id="" action="ppaction://noaction" highlightClick="1"/>
          </p:cNvPr>
          <p:cNvSpPr>
            <a:spLocks noChangeArrowheads="1"/>
          </p:cNvSpPr>
          <p:nvPr/>
        </p:nvSpPr>
        <p:spPr bwMode="auto">
          <a:xfrm>
            <a:off x="972000" y="5074858"/>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§2-6</a:t>
            </a:r>
            <a:r>
              <a:rPr lang="zh-CN" altLang="en-US" sz="2400" b="1">
                <a:solidFill>
                  <a:schemeClr val="tx1">
                    <a:lumMod val="40000"/>
                    <a:lumOff val="60000"/>
                  </a:schemeClr>
                </a:solidFill>
                <a:latin typeface="华文楷体" pitchFamily="2" charset="-122"/>
                <a:ea typeface="华文楷体" pitchFamily="2" charset="-122"/>
              </a:rPr>
              <a:t> 能量方程</a:t>
            </a:r>
            <a:endParaRPr lang="zh-CN" altLang="en-US" sz="2400">
              <a:solidFill>
                <a:schemeClr val="tx1">
                  <a:lumMod val="40000"/>
                  <a:lumOff val="60000"/>
                </a:schemeClr>
              </a:solidFill>
              <a:latin typeface="微软雅黑" pitchFamily="34" charset="-122"/>
              <a:ea typeface="微软雅黑" pitchFamily="34" charset="-122"/>
            </a:endParaRPr>
          </a:p>
        </p:txBody>
      </p:sp>
      <p:sp>
        <p:nvSpPr>
          <p:cNvPr id="82965" name="标题 1"/>
          <p:cNvSpPr>
            <a:spLocks noGrp="1"/>
          </p:cNvSpPr>
          <p:nvPr>
            <p:ph type="title"/>
          </p:nvPr>
        </p:nvSpPr>
        <p:spPr/>
        <p:txBody>
          <a:bodyPr/>
          <a:lstStyle/>
          <a:p>
            <a:pPr eaLnBrk="1" hangingPunct="1"/>
            <a:r>
              <a:rPr lang="zh-CN" altLang="en-US" sz="2800"/>
              <a:t>第二章 流体力学基本原理和方程</a:t>
            </a:r>
          </a:p>
        </p:txBody>
      </p:sp>
      <p:sp>
        <p:nvSpPr>
          <p:cNvPr id="73749" name="灯片编号占位符 10"/>
          <p:cNvSpPr>
            <a:spLocks noGrp="1"/>
          </p:cNvSpPr>
          <p:nvPr>
            <p:ph type="sldNum" sz="quarter" idx="10"/>
          </p:nvPr>
        </p:nvSpPr>
        <p:spPr bwMode="auto">
          <a:ln>
            <a:miter lim="800000"/>
            <a:headEnd/>
            <a:tailEnd/>
          </a:ln>
        </p:spPr>
        <p:txBody>
          <a:bodyPr/>
          <a:lstStyle/>
          <a:p>
            <a:pPr>
              <a:defRPr/>
            </a:pPr>
            <a:fld id="{B9AD8960-FC9F-446F-B060-19A3B0E944B4}" type="slidenum">
              <a:rPr lang="en-US" altLang="zh-CN"/>
              <a:pPr>
                <a:defRPr/>
              </a:pPr>
              <a:t>5</a:t>
            </a:fld>
            <a:endParaRPr lang="en-US" altLang="zh-C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406400" y="2889250"/>
            <a:ext cx="1717675" cy="396875"/>
          </a:xfrm>
          <a:prstGeom prst="rect">
            <a:avLst/>
          </a:prstGeom>
          <a:solidFill>
            <a:srgbClr val="FF66FF"/>
          </a:solidFill>
          <a:ln w="9525">
            <a:noFill/>
            <a:miter lim="800000"/>
            <a:headEnd/>
            <a:tailEnd/>
          </a:ln>
        </p:spPr>
        <p:txBody>
          <a:bodyPr wrap="none">
            <a:spAutoFit/>
          </a:bodyPr>
          <a:lstStyle/>
          <a:p>
            <a:pPr eaLnBrk="1" hangingPunct="1"/>
            <a:r>
              <a:rPr lang="zh-CN" altLang="en-US" sz="2000" b="1">
                <a:latin typeface="Tahoma" pitchFamily="34" charset="0"/>
              </a:rPr>
              <a:t>定常可压流体</a:t>
            </a:r>
          </a:p>
        </p:txBody>
      </p:sp>
      <p:graphicFrame>
        <p:nvGraphicFramePr>
          <p:cNvPr id="98307" name="Object 3"/>
          <p:cNvGraphicFramePr>
            <a:graphicFrameLocks noChangeAspect="1"/>
          </p:cNvGraphicFramePr>
          <p:nvPr/>
        </p:nvGraphicFramePr>
        <p:xfrm>
          <a:off x="395288" y="3608388"/>
          <a:ext cx="792162" cy="661987"/>
        </p:xfrm>
        <a:graphic>
          <a:graphicData uri="http://schemas.openxmlformats.org/presentationml/2006/ole">
            <mc:AlternateContent xmlns:mc="http://schemas.openxmlformats.org/markup-compatibility/2006">
              <mc:Choice xmlns:v="urn:schemas-microsoft-com:vml" Requires="v">
                <p:oleObj spid="_x0000_s30982" r:id="rId4" imgW="469696" imgH="393529" progId="Equation.DSMT4">
                  <p:embed/>
                </p:oleObj>
              </mc:Choice>
              <mc:Fallback>
                <p:oleObj r:id="rId4" imgW="469696" imgH="393529"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608388"/>
                        <a:ext cx="792162" cy="6619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8" name="Object 4"/>
          <p:cNvGraphicFramePr>
            <a:graphicFrameLocks noChangeAspect="1"/>
          </p:cNvGraphicFramePr>
          <p:nvPr/>
        </p:nvGraphicFramePr>
        <p:xfrm>
          <a:off x="1619250" y="3573463"/>
          <a:ext cx="3081338" cy="769937"/>
        </p:xfrm>
        <a:graphic>
          <a:graphicData uri="http://schemas.openxmlformats.org/presentationml/2006/ole">
            <mc:AlternateContent xmlns:mc="http://schemas.openxmlformats.org/markup-compatibility/2006">
              <mc:Choice xmlns:v="urn:schemas-microsoft-com:vml" Requires="v">
                <p:oleObj spid="_x0000_s30983" name="Equation" r:id="rId6" imgW="1943100" imgH="482600" progId="Equation.DSMT4">
                  <p:embed/>
                </p:oleObj>
              </mc:Choice>
              <mc:Fallback>
                <p:oleObj name="Equation" r:id="rId6" imgW="1943100" imgH="4826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3573463"/>
                        <a:ext cx="3081338" cy="7699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9" name="Object 5"/>
          <p:cNvGraphicFramePr>
            <a:graphicFrameLocks noChangeAspect="1"/>
          </p:cNvGraphicFramePr>
          <p:nvPr/>
        </p:nvGraphicFramePr>
        <p:xfrm>
          <a:off x="201613" y="5416550"/>
          <a:ext cx="4814887" cy="723900"/>
        </p:xfrm>
        <a:graphic>
          <a:graphicData uri="http://schemas.openxmlformats.org/presentationml/2006/ole">
            <mc:AlternateContent xmlns:mc="http://schemas.openxmlformats.org/markup-compatibility/2006">
              <mc:Choice xmlns:v="urn:schemas-microsoft-com:vml" Requires="v">
                <p:oleObj spid="_x0000_s30984" name="Equation" r:id="rId8" imgW="3238200" imgH="482400" progId="Equation.DSMT4">
                  <p:embed/>
                </p:oleObj>
              </mc:Choice>
              <mc:Fallback>
                <p:oleObj name="Equation" r:id="rId8" imgW="3238200" imgH="4824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613" y="5416550"/>
                        <a:ext cx="4814887" cy="723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11" name="Line 7"/>
          <p:cNvSpPr>
            <a:spLocks noChangeShapeType="1"/>
          </p:cNvSpPr>
          <p:nvPr/>
        </p:nvSpPr>
        <p:spPr bwMode="auto">
          <a:xfrm>
            <a:off x="4356100" y="2185988"/>
            <a:ext cx="863600" cy="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8312" name="Line 8"/>
          <p:cNvSpPr>
            <a:spLocks noChangeShapeType="1"/>
          </p:cNvSpPr>
          <p:nvPr/>
        </p:nvSpPr>
        <p:spPr bwMode="auto">
          <a:xfrm>
            <a:off x="7019925" y="2349500"/>
            <a:ext cx="504825" cy="719138"/>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8313" name="Line 9"/>
          <p:cNvSpPr>
            <a:spLocks noChangeShapeType="1"/>
          </p:cNvSpPr>
          <p:nvPr/>
        </p:nvSpPr>
        <p:spPr bwMode="auto">
          <a:xfrm flipV="1">
            <a:off x="6624638" y="4760913"/>
            <a:ext cx="503237" cy="576262"/>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8314" name="Line 10"/>
          <p:cNvSpPr>
            <a:spLocks noChangeShapeType="1"/>
          </p:cNvSpPr>
          <p:nvPr/>
        </p:nvSpPr>
        <p:spPr bwMode="auto">
          <a:xfrm>
            <a:off x="4787900" y="4005263"/>
            <a:ext cx="360363" cy="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8315" name="Line 11"/>
          <p:cNvSpPr>
            <a:spLocks noChangeShapeType="1"/>
          </p:cNvSpPr>
          <p:nvPr/>
        </p:nvSpPr>
        <p:spPr bwMode="auto">
          <a:xfrm>
            <a:off x="1187450" y="3933825"/>
            <a:ext cx="360363" cy="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8316" name="Line 12"/>
          <p:cNvSpPr>
            <a:spLocks noChangeShapeType="1"/>
          </p:cNvSpPr>
          <p:nvPr/>
        </p:nvSpPr>
        <p:spPr bwMode="auto">
          <a:xfrm>
            <a:off x="5148263" y="5768975"/>
            <a:ext cx="503237" cy="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8317" name="Line 13"/>
          <p:cNvSpPr>
            <a:spLocks noChangeShapeType="1"/>
          </p:cNvSpPr>
          <p:nvPr/>
        </p:nvSpPr>
        <p:spPr bwMode="auto">
          <a:xfrm>
            <a:off x="395288" y="5300663"/>
            <a:ext cx="0" cy="215900"/>
          </a:xfrm>
          <a:prstGeom prst="line">
            <a:avLst/>
          </a:prstGeom>
          <a:noFill/>
          <a:ln w="28575">
            <a:solidFill>
              <a:srgbClr val="FF66FF"/>
            </a:solidFill>
            <a:round/>
            <a:headEnd/>
            <a:tailEnd/>
          </a:ln>
        </p:spPr>
        <p:txBody>
          <a:bodyPr>
            <a:spAutoFit/>
          </a:bodyPr>
          <a:lstStyle/>
          <a:p>
            <a:endParaRPr lang="zh-CN" altLang="en-US"/>
          </a:p>
        </p:txBody>
      </p:sp>
      <p:sp>
        <p:nvSpPr>
          <p:cNvPr id="98318" name="Line 14"/>
          <p:cNvSpPr>
            <a:spLocks noChangeShapeType="1"/>
          </p:cNvSpPr>
          <p:nvPr/>
        </p:nvSpPr>
        <p:spPr bwMode="auto">
          <a:xfrm>
            <a:off x="395288" y="5300663"/>
            <a:ext cx="2232025" cy="0"/>
          </a:xfrm>
          <a:prstGeom prst="line">
            <a:avLst/>
          </a:prstGeom>
          <a:noFill/>
          <a:ln w="28575">
            <a:solidFill>
              <a:srgbClr val="FF66FF"/>
            </a:solidFill>
            <a:round/>
            <a:headEnd/>
            <a:tailEnd/>
          </a:ln>
        </p:spPr>
        <p:txBody>
          <a:bodyPr>
            <a:spAutoFit/>
          </a:bodyPr>
          <a:lstStyle/>
          <a:p>
            <a:endParaRPr lang="zh-CN" altLang="en-US"/>
          </a:p>
        </p:txBody>
      </p:sp>
      <p:sp>
        <p:nvSpPr>
          <p:cNvPr id="98319" name="Line 15"/>
          <p:cNvSpPr>
            <a:spLocks noChangeShapeType="1"/>
          </p:cNvSpPr>
          <p:nvPr/>
        </p:nvSpPr>
        <p:spPr bwMode="auto">
          <a:xfrm>
            <a:off x="2627313" y="5300663"/>
            <a:ext cx="0" cy="215900"/>
          </a:xfrm>
          <a:prstGeom prst="line">
            <a:avLst/>
          </a:prstGeom>
          <a:noFill/>
          <a:ln w="28575">
            <a:solidFill>
              <a:srgbClr val="FF66FF"/>
            </a:solidFill>
            <a:round/>
            <a:headEnd/>
            <a:tailEnd/>
          </a:ln>
        </p:spPr>
        <p:txBody>
          <a:bodyPr>
            <a:spAutoFit/>
          </a:bodyPr>
          <a:lstStyle/>
          <a:p>
            <a:endParaRPr lang="zh-CN" altLang="en-US"/>
          </a:p>
        </p:txBody>
      </p:sp>
      <p:sp>
        <p:nvSpPr>
          <p:cNvPr id="98321" name="Text Box 17"/>
          <p:cNvSpPr txBox="1">
            <a:spLocks noChangeArrowheads="1"/>
          </p:cNvSpPr>
          <p:nvPr/>
        </p:nvSpPr>
        <p:spPr bwMode="auto">
          <a:xfrm>
            <a:off x="468313" y="4652963"/>
            <a:ext cx="1554162" cy="396875"/>
          </a:xfrm>
          <a:prstGeom prst="rect">
            <a:avLst/>
          </a:prstGeom>
          <a:noFill/>
          <a:ln w="9525">
            <a:noFill/>
            <a:miter lim="800000"/>
            <a:headEnd/>
            <a:tailEnd/>
          </a:ln>
        </p:spPr>
        <p:txBody>
          <a:bodyPr>
            <a:spAutoFit/>
          </a:bodyPr>
          <a:lstStyle/>
          <a:p>
            <a:pPr eaLnBrk="1" hangingPunct="1"/>
            <a:r>
              <a:rPr lang="zh-CN" altLang="en-US" sz="2000" b="1">
                <a:latin typeface="Tahoma" pitchFamily="34" charset="0"/>
              </a:rPr>
              <a:t>全导数</a:t>
            </a:r>
          </a:p>
        </p:txBody>
      </p:sp>
      <p:sp>
        <p:nvSpPr>
          <p:cNvPr id="98322" name="Text Box 18"/>
          <p:cNvSpPr txBox="1">
            <a:spLocks noChangeArrowheads="1"/>
          </p:cNvSpPr>
          <p:nvPr/>
        </p:nvSpPr>
        <p:spPr bwMode="auto">
          <a:xfrm>
            <a:off x="4284663" y="1849438"/>
            <a:ext cx="1223962" cy="336550"/>
          </a:xfrm>
          <a:prstGeom prst="rect">
            <a:avLst/>
          </a:prstGeom>
          <a:noFill/>
          <a:ln w="9525">
            <a:noFill/>
            <a:miter lim="800000"/>
            <a:headEnd/>
            <a:tailEnd/>
          </a:ln>
        </p:spPr>
        <p:txBody>
          <a:bodyPr>
            <a:spAutoFit/>
          </a:bodyPr>
          <a:lstStyle/>
          <a:p>
            <a:pPr eaLnBrk="1" hangingPunct="1"/>
            <a:r>
              <a:rPr lang="zh-CN" altLang="en-US" sz="1600" b="1">
                <a:latin typeface="Tahoma" pitchFamily="34" charset="0"/>
              </a:rPr>
              <a:t>矢量表达</a:t>
            </a:r>
          </a:p>
        </p:txBody>
      </p:sp>
      <p:sp>
        <p:nvSpPr>
          <p:cNvPr id="98323" name="Line 19"/>
          <p:cNvSpPr>
            <a:spLocks noChangeShapeType="1"/>
          </p:cNvSpPr>
          <p:nvPr/>
        </p:nvSpPr>
        <p:spPr bwMode="auto">
          <a:xfrm>
            <a:off x="107950" y="2185988"/>
            <a:ext cx="360363" cy="0"/>
          </a:xfrm>
          <a:prstGeom prst="line">
            <a:avLst/>
          </a:prstGeom>
          <a:noFill/>
          <a:ln w="28575">
            <a:solidFill>
              <a:srgbClr val="FF66FF"/>
            </a:solidFill>
            <a:round/>
            <a:headEnd/>
            <a:tailEnd/>
          </a:ln>
          <a:effectLst>
            <a:outerShdw dist="38100" algn="l" rotWithShape="0">
              <a:srgbClr val="000000">
                <a:alpha val="39998"/>
              </a:srgbClr>
            </a:outerShdw>
          </a:effectLst>
        </p:spPr>
        <p:txBody>
          <a:bodyPr>
            <a:spAutoFit/>
          </a:bodyPr>
          <a:lstStyle/>
          <a:p>
            <a:pPr>
              <a:defRPr/>
            </a:pPr>
            <a:endParaRPr lang="zh-CN" altLang="en-US"/>
          </a:p>
        </p:txBody>
      </p:sp>
      <p:sp>
        <p:nvSpPr>
          <p:cNvPr id="98324" name="Line 20"/>
          <p:cNvSpPr>
            <a:spLocks noChangeShapeType="1"/>
          </p:cNvSpPr>
          <p:nvPr/>
        </p:nvSpPr>
        <p:spPr bwMode="auto">
          <a:xfrm>
            <a:off x="107950" y="2185988"/>
            <a:ext cx="0" cy="3690937"/>
          </a:xfrm>
          <a:prstGeom prst="line">
            <a:avLst/>
          </a:prstGeom>
          <a:noFill/>
          <a:ln w="28575">
            <a:solidFill>
              <a:srgbClr val="FF66FF"/>
            </a:solidFill>
            <a:round/>
            <a:headEnd/>
            <a:tailEnd/>
          </a:ln>
        </p:spPr>
        <p:txBody>
          <a:bodyPr>
            <a:spAutoFit/>
          </a:bodyPr>
          <a:lstStyle/>
          <a:p>
            <a:endParaRPr lang="zh-CN" altLang="en-US"/>
          </a:p>
        </p:txBody>
      </p:sp>
      <p:sp>
        <p:nvSpPr>
          <p:cNvPr id="98325" name="Line 21"/>
          <p:cNvSpPr>
            <a:spLocks noChangeShapeType="1"/>
          </p:cNvSpPr>
          <p:nvPr/>
        </p:nvSpPr>
        <p:spPr bwMode="auto">
          <a:xfrm>
            <a:off x="107950" y="5876925"/>
            <a:ext cx="142875" cy="0"/>
          </a:xfrm>
          <a:prstGeom prst="line">
            <a:avLst/>
          </a:prstGeom>
          <a:noFill/>
          <a:ln w="28575">
            <a:solidFill>
              <a:srgbClr val="FF66FF"/>
            </a:solidFill>
            <a:round/>
            <a:headEnd/>
            <a:tailEnd type="triangle" w="med" len="med"/>
          </a:ln>
          <a:effectLst>
            <a:outerShdw dist="38100" algn="l" rotWithShape="0">
              <a:srgbClr val="000000">
                <a:alpha val="39998"/>
              </a:srgbClr>
            </a:outerShdw>
          </a:effectLst>
        </p:spPr>
        <p:txBody>
          <a:bodyPr>
            <a:spAutoFit/>
          </a:bodyPr>
          <a:lstStyle/>
          <a:p>
            <a:pPr>
              <a:defRPr/>
            </a:pPr>
            <a:endParaRPr lang="zh-CN" altLang="en-US"/>
          </a:p>
        </p:txBody>
      </p:sp>
      <p:graphicFrame>
        <p:nvGraphicFramePr>
          <p:cNvPr id="30725" name="Object 22"/>
          <p:cNvGraphicFramePr>
            <a:graphicFrameLocks noChangeAspect="1"/>
          </p:cNvGraphicFramePr>
          <p:nvPr/>
        </p:nvGraphicFramePr>
        <p:xfrm>
          <a:off x="431800" y="1773238"/>
          <a:ext cx="3630613" cy="773112"/>
        </p:xfrm>
        <a:graphic>
          <a:graphicData uri="http://schemas.openxmlformats.org/presentationml/2006/ole">
            <mc:AlternateContent xmlns:mc="http://schemas.openxmlformats.org/markup-compatibility/2006">
              <mc:Choice xmlns:v="urn:schemas-microsoft-com:vml" Requires="v">
                <p:oleObj spid="_x0000_s30985" r:id="rId10" imgW="2273300" imgH="482600" progId="Equation.DSMT4">
                  <p:embed/>
                </p:oleObj>
              </mc:Choice>
              <mc:Fallback>
                <p:oleObj r:id="rId10" imgW="2273300" imgH="482600" progId="Equation.DSMT4">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800" y="1773238"/>
                        <a:ext cx="3630613" cy="7731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27" name="Object 23"/>
          <p:cNvGraphicFramePr>
            <a:graphicFrameLocks noChangeAspect="1"/>
          </p:cNvGraphicFramePr>
          <p:nvPr/>
        </p:nvGraphicFramePr>
        <p:xfrm>
          <a:off x="5284788" y="1897063"/>
          <a:ext cx="1735137" cy="630237"/>
        </p:xfrm>
        <a:graphic>
          <a:graphicData uri="http://schemas.openxmlformats.org/presentationml/2006/ole">
            <mc:AlternateContent xmlns:mc="http://schemas.openxmlformats.org/markup-compatibility/2006">
              <mc:Choice xmlns:v="urn:schemas-microsoft-com:vml" Requires="v">
                <p:oleObj spid="_x0000_s30986" name="Equation" r:id="rId12" imgW="1079280" imgH="393480" progId="Equation.DSMT4">
                  <p:embed/>
                </p:oleObj>
              </mc:Choice>
              <mc:Fallback>
                <p:oleObj name="Equation" r:id="rId12" imgW="1079280" imgH="393480" progId="Equation.DSMT4">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4788" y="1897063"/>
                        <a:ext cx="1735137" cy="6302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28" name="Object 24"/>
          <p:cNvGraphicFramePr>
            <a:graphicFrameLocks noChangeAspect="1"/>
          </p:cNvGraphicFramePr>
          <p:nvPr/>
        </p:nvGraphicFramePr>
        <p:xfrm>
          <a:off x="5264150" y="3816350"/>
          <a:ext cx="1382713" cy="368300"/>
        </p:xfrm>
        <a:graphic>
          <a:graphicData uri="http://schemas.openxmlformats.org/presentationml/2006/ole">
            <mc:AlternateContent xmlns:mc="http://schemas.openxmlformats.org/markup-compatibility/2006">
              <mc:Choice xmlns:v="urn:schemas-microsoft-com:vml" Requires="v">
                <p:oleObj spid="_x0000_s30987" name="Equation" r:id="rId14" imgW="749160" imgH="203040" progId="Equation.DSMT4">
                  <p:embed/>
                </p:oleObj>
              </mc:Choice>
              <mc:Fallback>
                <p:oleObj name="Equation" r:id="rId14" imgW="749160" imgH="203040" progId="Equation.DSMT4">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64150" y="3816350"/>
                        <a:ext cx="1382713" cy="3683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98329" name="Object 25"/>
          <p:cNvGraphicFramePr>
            <a:graphicFrameLocks noChangeAspect="1"/>
          </p:cNvGraphicFramePr>
          <p:nvPr/>
        </p:nvGraphicFramePr>
        <p:xfrm>
          <a:off x="5653088" y="5343525"/>
          <a:ext cx="2928937" cy="774700"/>
        </p:xfrm>
        <a:graphic>
          <a:graphicData uri="http://schemas.openxmlformats.org/presentationml/2006/ole">
            <mc:AlternateContent xmlns:mc="http://schemas.openxmlformats.org/markup-compatibility/2006">
              <mc:Choice xmlns:v="urn:schemas-microsoft-com:vml" Requires="v">
                <p:oleObj spid="_x0000_s30988" name="Equation" r:id="rId16" imgW="1841400" imgH="482400" progId="Equation.DSMT4">
                  <p:embed/>
                </p:oleObj>
              </mc:Choice>
              <mc:Fallback>
                <p:oleObj name="Equation" r:id="rId16" imgW="1841400" imgH="482400" progId="Equation.DSMT4">
                  <p:embed/>
                  <p:pic>
                    <p:nvPicPr>
                      <p:cNvPr id="0"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53088" y="5343525"/>
                        <a:ext cx="2928937" cy="7747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49" name="灯片编号占位符 28"/>
          <p:cNvSpPr>
            <a:spLocks noGrp="1"/>
          </p:cNvSpPr>
          <p:nvPr>
            <p:ph type="sldNum" sz="quarter" idx="10"/>
          </p:nvPr>
        </p:nvSpPr>
        <p:spPr bwMode="auto">
          <a:ln>
            <a:miter lim="800000"/>
            <a:headEnd/>
            <a:tailEnd/>
          </a:ln>
        </p:spPr>
        <p:txBody>
          <a:bodyPr/>
          <a:lstStyle/>
          <a:p>
            <a:pPr>
              <a:defRPr/>
            </a:pPr>
            <a:fld id="{1A4CEA31-D93E-43C6-A789-5745DD8197EC}" type="slidenum">
              <a:rPr lang="en-US" altLang="zh-CN"/>
              <a:pPr>
                <a:defRPr/>
              </a:pPr>
              <a:t>50</a:t>
            </a:fld>
            <a:endParaRPr lang="en-US" altLang="zh-CN"/>
          </a:p>
        </p:txBody>
      </p:sp>
      <p:graphicFrame>
        <p:nvGraphicFramePr>
          <p:cNvPr id="98330" name="Object 26"/>
          <p:cNvGraphicFramePr>
            <a:graphicFrameLocks noGrp="1" noChangeAspect="1"/>
          </p:cNvGraphicFramePr>
          <p:nvPr>
            <p:ph idx="4294967295"/>
          </p:nvPr>
        </p:nvGraphicFramePr>
        <p:xfrm>
          <a:off x="7578725" y="4229100"/>
          <a:ext cx="1565275" cy="630238"/>
        </p:xfrm>
        <a:graphic>
          <a:graphicData uri="http://schemas.openxmlformats.org/presentationml/2006/ole">
            <mc:AlternateContent xmlns:mc="http://schemas.openxmlformats.org/markup-compatibility/2006">
              <mc:Choice xmlns:v="urn:schemas-microsoft-com:vml" Requires="v">
                <p:oleObj spid="_x0000_s30989" name="Equation" r:id="rId18" imgW="977760" imgH="393480" progId="Equation.DSMT4">
                  <p:embed/>
                </p:oleObj>
              </mc:Choice>
              <mc:Fallback>
                <p:oleObj name="Equation" r:id="rId18" imgW="977760" imgH="393480" progId="Equation.DSMT4">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78725" y="4229100"/>
                        <a:ext cx="1565275" cy="6302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31" name="Object 27"/>
          <p:cNvGraphicFramePr>
            <a:graphicFrameLocks noChangeAspect="1"/>
          </p:cNvGraphicFramePr>
          <p:nvPr/>
        </p:nvGraphicFramePr>
        <p:xfrm>
          <a:off x="7167563" y="3068638"/>
          <a:ext cx="1714500" cy="630237"/>
        </p:xfrm>
        <a:graphic>
          <a:graphicData uri="http://schemas.openxmlformats.org/presentationml/2006/ole">
            <mc:AlternateContent xmlns:mc="http://schemas.openxmlformats.org/markup-compatibility/2006">
              <mc:Choice xmlns:v="urn:schemas-microsoft-com:vml" Requires="v">
                <p:oleObj spid="_x0000_s30990" name="Equation" r:id="rId20" imgW="1066680" imgH="393480" progId="Equation.DSMT4">
                  <p:embed/>
                </p:oleObj>
              </mc:Choice>
              <mc:Fallback>
                <p:oleObj name="Equation" r:id="rId20" imgW="1066680" imgH="393480" progId="Equation.DSMT4">
                  <p:embed/>
                  <p:pic>
                    <p:nvPicPr>
                      <p:cNvPr id="0"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67563" y="3068638"/>
                        <a:ext cx="1714500" cy="6302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48"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连续方程</a:t>
            </a:r>
          </a:p>
        </p:txBody>
      </p:sp>
      <p:graphicFrame>
        <p:nvGraphicFramePr>
          <p:cNvPr id="30" name="Object 29"/>
          <p:cNvGraphicFramePr>
            <a:graphicFrameLocks noChangeAspect="1"/>
          </p:cNvGraphicFramePr>
          <p:nvPr/>
        </p:nvGraphicFramePr>
        <p:xfrm>
          <a:off x="1517650" y="4508500"/>
          <a:ext cx="468313" cy="688975"/>
        </p:xfrm>
        <a:graphic>
          <a:graphicData uri="http://schemas.openxmlformats.org/presentationml/2006/ole">
            <mc:AlternateContent xmlns:mc="http://schemas.openxmlformats.org/markup-compatibility/2006">
              <mc:Choice xmlns:v="urn:schemas-microsoft-com:vml" Requires="v">
                <p:oleObj spid="_x0000_s30991" name="Equation" r:id="rId22" imgW="266469" imgH="393359" progId="Equation.DSMT4">
                  <p:embed/>
                </p:oleObj>
              </mc:Choice>
              <mc:Fallback>
                <p:oleObj name="Equation" r:id="rId22" imgW="266469" imgH="393359" progId="Equation.DSMT4">
                  <p:embed/>
                  <p:pic>
                    <p:nvPicPr>
                      <p:cNvPr id="0" name="Object 2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17650" y="4508500"/>
                        <a:ext cx="468313" cy="688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blinds(horizontal)">
                                      <p:cBhvr>
                                        <p:cTn id="7" dur="500"/>
                                        <p:tgtEl>
                                          <p:spTgt spid="983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8322"/>
                                        </p:tgtEl>
                                        <p:attrNameLst>
                                          <p:attrName>style.visibility</p:attrName>
                                        </p:attrNameLst>
                                      </p:cBhvr>
                                      <p:to>
                                        <p:strVal val="visible"/>
                                      </p:to>
                                    </p:set>
                                    <p:animEffect transition="in" filter="blinds(horizontal)">
                                      <p:cBhvr>
                                        <p:cTn id="10" dur="500"/>
                                        <p:tgtEl>
                                          <p:spTgt spid="98322"/>
                                        </p:tgtEl>
                                      </p:cBhvr>
                                    </p:animEffect>
                                  </p:childTnLst>
                                </p:cTn>
                              </p:par>
                              <p:par>
                                <p:cTn id="11" presetID="3" presetClass="entr" presetSubtype="10" fill="hold" nodeType="withEffect">
                                  <p:stCondLst>
                                    <p:cond delay="0"/>
                                  </p:stCondLst>
                                  <p:childTnLst>
                                    <p:set>
                                      <p:cBhvr>
                                        <p:cTn id="12" dur="1" fill="hold">
                                          <p:stCondLst>
                                            <p:cond delay="0"/>
                                          </p:stCondLst>
                                        </p:cTn>
                                        <p:tgtEl>
                                          <p:spTgt spid="98327"/>
                                        </p:tgtEl>
                                        <p:attrNameLst>
                                          <p:attrName>style.visibility</p:attrName>
                                        </p:attrNameLst>
                                      </p:cBhvr>
                                      <p:to>
                                        <p:strVal val="visible"/>
                                      </p:to>
                                    </p:set>
                                    <p:animEffect transition="in" filter="blinds(horizontal)">
                                      <p:cBhvr>
                                        <p:cTn id="13" dur="500"/>
                                        <p:tgtEl>
                                          <p:spTgt spid="9832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8312"/>
                                        </p:tgtEl>
                                        <p:attrNameLst>
                                          <p:attrName>style.visibility</p:attrName>
                                        </p:attrNameLst>
                                      </p:cBhvr>
                                      <p:to>
                                        <p:strVal val="visible"/>
                                      </p:to>
                                    </p:set>
                                    <p:animEffect transition="in" filter="blinds(horizontal)">
                                      <p:cBhvr>
                                        <p:cTn id="18" dur="500"/>
                                        <p:tgtEl>
                                          <p:spTgt spid="98312"/>
                                        </p:tgtEl>
                                      </p:cBhvr>
                                    </p:animEffect>
                                  </p:childTnLst>
                                </p:cTn>
                              </p:par>
                              <p:par>
                                <p:cTn id="19" presetID="3" presetClass="entr" presetSubtype="10" fill="hold" nodeType="withEffect">
                                  <p:stCondLst>
                                    <p:cond delay="0"/>
                                  </p:stCondLst>
                                  <p:childTnLst>
                                    <p:set>
                                      <p:cBhvr>
                                        <p:cTn id="20" dur="1" fill="hold">
                                          <p:stCondLst>
                                            <p:cond delay="0"/>
                                          </p:stCondLst>
                                        </p:cTn>
                                        <p:tgtEl>
                                          <p:spTgt spid="98331"/>
                                        </p:tgtEl>
                                        <p:attrNameLst>
                                          <p:attrName>style.visibility</p:attrName>
                                        </p:attrNameLst>
                                      </p:cBhvr>
                                      <p:to>
                                        <p:strVal val="visible"/>
                                      </p:to>
                                    </p:set>
                                    <p:animEffect transition="in" filter="blinds(horizontal)">
                                      <p:cBhvr>
                                        <p:cTn id="21" dur="500"/>
                                        <p:tgtEl>
                                          <p:spTgt spid="9833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98323"/>
                                        </p:tgtEl>
                                        <p:attrNameLst>
                                          <p:attrName>style.visibility</p:attrName>
                                        </p:attrNameLst>
                                      </p:cBhvr>
                                      <p:to>
                                        <p:strVal val="visible"/>
                                      </p:to>
                                    </p:set>
                                    <p:animEffect transition="in" filter="blinds(horizontal)">
                                      <p:cBhvr>
                                        <p:cTn id="26" dur="500"/>
                                        <p:tgtEl>
                                          <p:spTgt spid="9832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8324"/>
                                        </p:tgtEl>
                                        <p:attrNameLst>
                                          <p:attrName>style.visibility</p:attrName>
                                        </p:attrNameLst>
                                      </p:cBhvr>
                                      <p:to>
                                        <p:strVal val="visible"/>
                                      </p:to>
                                    </p:set>
                                    <p:animEffect transition="in" filter="blinds(horizontal)">
                                      <p:cBhvr>
                                        <p:cTn id="29" dur="500"/>
                                        <p:tgtEl>
                                          <p:spTgt spid="98324"/>
                                        </p:tgtEl>
                                      </p:cBhvr>
                                    </p:animEffect>
                                  </p:childTnLst>
                                </p:cTn>
                              </p:par>
                              <p:par>
                                <p:cTn id="30" presetID="3" presetClass="entr" presetSubtype="10" fill="hold" nodeType="withEffect">
                                  <p:stCondLst>
                                    <p:cond delay="0"/>
                                  </p:stCondLst>
                                  <p:childTnLst>
                                    <p:set>
                                      <p:cBhvr>
                                        <p:cTn id="31" dur="1" fill="hold">
                                          <p:stCondLst>
                                            <p:cond delay="0"/>
                                          </p:stCondLst>
                                        </p:cTn>
                                        <p:tgtEl>
                                          <p:spTgt spid="98325"/>
                                        </p:tgtEl>
                                        <p:attrNameLst>
                                          <p:attrName>style.visibility</p:attrName>
                                        </p:attrNameLst>
                                      </p:cBhvr>
                                      <p:to>
                                        <p:strVal val="visible"/>
                                      </p:to>
                                    </p:set>
                                    <p:animEffect transition="in" filter="blinds(horizontal)">
                                      <p:cBhvr>
                                        <p:cTn id="32" dur="500"/>
                                        <p:tgtEl>
                                          <p:spTgt spid="98325"/>
                                        </p:tgtEl>
                                      </p:cBhvr>
                                    </p:animEffect>
                                  </p:childTnLst>
                                </p:cTn>
                              </p:par>
                              <p:par>
                                <p:cTn id="33" presetID="3" presetClass="entr" presetSubtype="10" fill="hold" nodeType="withEffect">
                                  <p:stCondLst>
                                    <p:cond delay="0"/>
                                  </p:stCondLst>
                                  <p:childTnLst>
                                    <p:set>
                                      <p:cBhvr>
                                        <p:cTn id="34" dur="1" fill="hold">
                                          <p:stCondLst>
                                            <p:cond delay="0"/>
                                          </p:stCondLst>
                                        </p:cTn>
                                        <p:tgtEl>
                                          <p:spTgt spid="98309"/>
                                        </p:tgtEl>
                                        <p:attrNameLst>
                                          <p:attrName>style.visibility</p:attrName>
                                        </p:attrNameLst>
                                      </p:cBhvr>
                                      <p:to>
                                        <p:strVal val="visible"/>
                                      </p:to>
                                    </p:set>
                                    <p:animEffect transition="in" filter="blinds(horizontal)">
                                      <p:cBhvr>
                                        <p:cTn id="35" dur="500"/>
                                        <p:tgtEl>
                                          <p:spTgt spid="983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98321"/>
                                        </p:tgtEl>
                                        <p:attrNameLst>
                                          <p:attrName>style.visibility</p:attrName>
                                        </p:attrNameLst>
                                      </p:cBhvr>
                                      <p:to>
                                        <p:strVal val="visible"/>
                                      </p:to>
                                    </p:set>
                                    <p:animEffect transition="in" filter="blinds(horizontal)">
                                      <p:cBhvr>
                                        <p:cTn id="40" dur="500"/>
                                        <p:tgtEl>
                                          <p:spTgt spid="98321"/>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98318"/>
                                        </p:tgtEl>
                                        <p:attrNameLst>
                                          <p:attrName>style.visibility</p:attrName>
                                        </p:attrNameLst>
                                      </p:cBhvr>
                                      <p:to>
                                        <p:strVal val="visible"/>
                                      </p:to>
                                    </p:set>
                                    <p:animEffect transition="in" filter="blinds(horizontal)">
                                      <p:cBhvr>
                                        <p:cTn id="43" dur="500"/>
                                        <p:tgtEl>
                                          <p:spTgt spid="98318"/>
                                        </p:tgtEl>
                                      </p:cBhvr>
                                    </p:animEffect>
                                  </p:childTnLst>
                                </p:cTn>
                              </p:par>
                              <p:par>
                                <p:cTn id="44" presetID="3" presetClass="entr" presetSubtype="1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linds(horizontal)">
                                      <p:cBhvr>
                                        <p:cTn id="46" dur="500"/>
                                        <p:tgtEl>
                                          <p:spTgt spid="30"/>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98317"/>
                                        </p:tgtEl>
                                        <p:attrNameLst>
                                          <p:attrName>style.visibility</p:attrName>
                                        </p:attrNameLst>
                                      </p:cBhvr>
                                      <p:to>
                                        <p:strVal val="visible"/>
                                      </p:to>
                                    </p:set>
                                    <p:animEffect transition="in" filter="blinds(horizontal)">
                                      <p:cBhvr>
                                        <p:cTn id="49" dur="500"/>
                                        <p:tgtEl>
                                          <p:spTgt spid="98317"/>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8319"/>
                                        </p:tgtEl>
                                        <p:attrNameLst>
                                          <p:attrName>style.visibility</p:attrName>
                                        </p:attrNameLst>
                                      </p:cBhvr>
                                      <p:to>
                                        <p:strVal val="visible"/>
                                      </p:to>
                                    </p:set>
                                    <p:animEffect transition="in" filter="blinds(horizontal)">
                                      <p:cBhvr>
                                        <p:cTn id="52" dur="500"/>
                                        <p:tgtEl>
                                          <p:spTgt spid="983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98316"/>
                                        </p:tgtEl>
                                        <p:attrNameLst>
                                          <p:attrName>style.visibility</p:attrName>
                                        </p:attrNameLst>
                                      </p:cBhvr>
                                      <p:to>
                                        <p:strVal val="visible"/>
                                      </p:to>
                                    </p:set>
                                    <p:animEffect transition="in" filter="blinds(horizontal)">
                                      <p:cBhvr>
                                        <p:cTn id="57" dur="500"/>
                                        <p:tgtEl>
                                          <p:spTgt spid="98316"/>
                                        </p:tgtEl>
                                      </p:cBhvr>
                                    </p:animEffect>
                                  </p:childTnLst>
                                </p:cTn>
                              </p:par>
                              <p:par>
                                <p:cTn id="58" presetID="3" presetClass="entr" presetSubtype="10" fill="hold" nodeType="withEffect">
                                  <p:stCondLst>
                                    <p:cond delay="0"/>
                                  </p:stCondLst>
                                  <p:childTnLst>
                                    <p:set>
                                      <p:cBhvr>
                                        <p:cTn id="59" dur="1" fill="hold">
                                          <p:stCondLst>
                                            <p:cond delay="0"/>
                                          </p:stCondLst>
                                        </p:cTn>
                                        <p:tgtEl>
                                          <p:spTgt spid="98329"/>
                                        </p:tgtEl>
                                        <p:attrNameLst>
                                          <p:attrName>style.visibility</p:attrName>
                                        </p:attrNameLst>
                                      </p:cBhvr>
                                      <p:to>
                                        <p:strVal val="visible"/>
                                      </p:to>
                                    </p:set>
                                    <p:animEffect transition="in" filter="blinds(horizontal)">
                                      <p:cBhvr>
                                        <p:cTn id="60" dur="500"/>
                                        <p:tgtEl>
                                          <p:spTgt spid="9832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98313"/>
                                        </p:tgtEl>
                                        <p:attrNameLst>
                                          <p:attrName>style.visibility</p:attrName>
                                        </p:attrNameLst>
                                      </p:cBhvr>
                                      <p:to>
                                        <p:strVal val="visible"/>
                                      </p:to>
                                    </p:set>
                                    <p:animEffect transition="in" filter="blinds(horizontal)">
                                      <p:cBhvr>
                                        <p:cTn id="65" dur="500"/>
                                        <p:tgtEl>
                                          <p:spTgt spid="98313"/>
                                        </p:tgtEl>
                                      </p:cBhvr>
                                    </p:animEffect>
                                  </p:childTnLst>
                                </p:cTn>
                              </p:par>
                              <p:par>
                                <p:cTn id="66" presetID="3" presetClass="entr" presetSubtype="10" fill="hold" nodeType="withEffect">
                                  <p:stCondLst>
                                    <p:cond delay="0"/>
                                  </p:stCondLst>
                                  <p:childTnLst>
                                    <p:set>
                                      <p:cBhvr>
                                        <p:cTn id="67" dur="1" fill="hold">
                                          <p:stCondLst>
                                            <p:cond delay="0"/>
                                          </p:stCondLst>
                                        </p:cTn>
                                        <p:tgtEl>
                                          <p:spTgt spid="98330"/>
                                        </p:tgtEl>
                                        <p:attrNameLst>
                                          <p:attrName>style.visibility</p:attrName>
                                        </p:attrNameLst>
                                      </p:cBhvr>
                                      <p:to>
                                        <p:strVal val="visible"/>
                                      </p:to>
                                    </p:set>
                                    <p:animEffect transition="in" filter="blinds(horizontal)">
                                      <p:cBhvr>
                                        <p:cTn id="68" dur="500"/>
                                        <p:tgtEl>
                                          <p:spTgt spid="9833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98306"/>
                                        </p:tgtEl>
                                        <p:attrNameLst>
                                          <p:attrName>style.visibility</p:attrName>
                                        </p:attrNameLst>
                                      </p:cBhvr>
                                      <p:to>
                                        <p:strVal val="visible"/>
                                      </p:to>
                                    </p:set>
                                    <p:animEffect transition="in" filter="blinds(horizontal)">
                                      <p:cBhvr>
                                        <p:cTn id="73" dur="500"/>
                                        <p:tgtEl>
                                          <p:spTgt spid="9830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nodeType="clickEffect">
                                  <p:stCondLst>
                                    <p:cond delay="0"/>
                                  </p:stCondLst>
                                  <p:childTnLst>
                                    <p:set>
                                      <p:cBhvr>
                                        <p:cTn id="77" dur="1" fill="hold">
                                          <p:stCondLst>
                                            <p:cond delay="0"/>
                                          </p:stCondLst>
                                        </p:cTn>
                                        <p:tgtEl>
                                          <p:spTgt spid="98307"/>
                                        </p:tgtEl>
                                        <p:attrNameLst>
                                          <p:attrName>style.visibility</p:attrName>
                                        </p:attrNameLst>
                                      </p:cBhvr>
                                      <p:to>
                                        <p:strVal val="visible"/>
                                      </p:to>
                                    </p:set>
                                    <p:animEffect transition="in" filter="blinds(horizontal)">
                                      <p:cBhvr>
                                        <p:cTn id="78" dur="500"/>
                                        <p:tgtEl>
                                          <p:spTgt spid="98307"/>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98315"/>
                                        </p:tgtEl>
                                        <p:attrNameLst>
                                          <p:attrName>style.visibility</p:attrName>
                                        </p:attrNameLst>
                                      </p:cBhvr>
                                      <p:to>
                                        <p:strVal val="visible"/>
                                      </p:to>
                                    </p:set>
                                    <p:animEffect transition="in" filter="blinds(horizontal)">
                                      <p:cBhvr>
                                        <p:cTn id="81" dur="500"/>
                                        <p:tgtEl>
                                          <p:spTgt spid="9831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98308"/>
                                        </p:tgtEl>
                                        <p:attrNameLst>
                                          <p:attrName>style.visibility</p:attrName>
                                        </p:attrNameLst>
                                      </p:cBhvr>
                                      <p:to>
                                        <p:strVal val="visible"/>
                                      </p:to>
                                    </p:set>
                                    <p:animEffect transition="in" filter="blinds(horizontal)">
                                      <p:cBhvr>
                                        <p:cTn id="86" dur="500"/>
                                        <p:tgtEl>
                                          <p:spTgt spid="98308"/>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98314"/>
                                        </p:tgtEl>
                                        <p:attrNameLst>
                                          <p:attrName>style.visibility</p:attrName>
                                        </p:attrNameLst>
                                      </p:cBhvr>
                                      <p:to>
                                        <p:strVal val="visible"/>
                                      </p:to>
                                    </p:set>
                                    <p:animEffect transition="in" filter="blinds(horizontal)">
                                      <p:cBhvr>
                                        <p:cTn id="89" dur="500"/>
                                        <p:tgtEl>
                                          <p:spTgt spid="98314"/>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nodeType="clickEffect">
                                  <p:stCondLst>
                                    <p:cond delay="0"/>
                                  </p:stCondLst>
                                  <p:childTnLst>
                                    <p:set>
                                      <p:cBhvr>
                                        <p:cTn id="93" dur="1" fill="hold">
                                          <p:stCondLst>
                                            <p:cond delay="0"/>
                                          </p:stCondLst>
                                        </p:cTn>
                                        <p:tgtEl>
                                          <p:spTgt spid="98328"/>
                                        </p:tgtEl>
                                        <p:attrNameLst>
                                          <p:attrName>style.visibility</p:attrName>
                                        </p:attrNameLst>
                                      </p:cBhvr>
                                      <p:to>
                                        <p:strVal val="visible"/>
                                      </p:to>
                                    </p:set>
                                    <p:animEffect transition="in" filter="blinds(horizontal)">
                                      <p:cBhvr>
                                        <p:cTn id="94" dur="500"/>
                                        <p:tgtEl>
                                          <p:spTgt spid="98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animBg="1"/>
      <p:bldP spid="98311" grpId="0" animBg="1"/>
      <p:bldP spid="98312" grpId="0" animBg="1"/>
      <p:bldP spid="98313" grpId="0" animBg="1"/>
      <p:bldP spid="98314" grpId="0" animBg="1"/>
      <p:bldP spid="98315" grpId="0" animBg="1"/>
      <p:bldP spid="98316" grpId="0" animBg="1"/>
      <p:bldP spid="98317" grpId="0" animBg="1"/>
      <p:bldP spid="98318" grpId="0" animBg="1"/>
      <p:bldP spid="98319" grpId="0" animBg="1"/>
      <p:bldP spid="98321" grpId="0"/>
      <p:bldP spid="98322" grpId="0"/>
      <p:bldP spid="983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107950" y="4292600"/>
            <a:ext cx="2268538" cy="503238"/>
          </a:xfrm>
          <a:prstGeom prst="rect">
            <a:avLst/>
          </a:prstGeom>
          <a:solidFill>
            <a:srgbClr val="FF66FF"/>
          </a:solidFill>
          <a:ln w="9525">
            <a:noFill/>
            <a:miter lim="800000"/>
            <a:headEnd/>
            <a:tailEnd/>
          </a:ln>
        </p:spPr>
        <p:txBody>
          <a:bodyPr>
            <a:spAutoFit/>
          </a:bodyPr>
          <a:lstStyle/>
          <a:p>
            <a:pPr eaLnBrk="1" hangingPunct="1">
              <a:lnSpc>
                <a:spcPct val="135000"/>
              </a:lnSpc>
            </a:pPr>
            <a:r>
              <a:rPr lang="zh-CN" altLang="en-US" sz="2000" b="1">
                <a:latin typeface="Tahoma" pitchFamily="34" charset="0"/>
              </a:rPr>
              <a:t>定常不可压缩流体</a:t>
            </a:r>
          </a:p>
        </p:txBody>
      </p:sp>
      <p:sp>
        <p:nvSpPr>
          <p:cNvPr id="31754"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99332" name="Object 4"/>
          <p:cNvGraphicFramePr>
            <a:graphicFrameLocks noChangeAspect="1"/>
          </p:cNvGraphicFramePr>
          <p:nvPr>
            <p:extLst>
              <p:ext uri="{D42A27DB-BD31-4B8C-83A1-F6EECF244321}">
                <p14:modId xmlns:p14="http://schemas.microsoft.com/office/powerpoint/2010/main" val="3266337921"/>
              </p:ext>
            </p:extLst>
          </p:nvPr>
        </p:nvGraphicFramePr>
        <p:xfrm>
          <a:off x="5292725" y="4437063"/>
          <a:ext cx="2087563" cy="766762"/>
        </p:xfrm>
        <a:graphic>
          <a:graphicData uri="http://schemas.openxmlformats.org/presentationml/2006/ole">
            <mc:AlternateContent xmlns:mc="http://schemas.openxmlformats.org/markup-compatibility/2006">
              <mc:Choice xmlns:v="urn:schemas-microsoft-com:vml" Requires="v">
                <p:oleObj spid="_x0000_s31914" name="Equation" r:id="rId3" imgW="1218671" imgH="444307" progId="Equation.DSMT4">
                  <p:embed/>
                </p:oleObj>
              </mc:Choice>
              <mc:Fallback>
                <p:oleObj name="Equation" r:id="rId3" imgW="1218671" imgH="444307"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4437063"/>
                        <a:ext cx="2087563" cy="766762"/>
                      </a:xfrm>
                      <a:prstGeom prst="rect">
                        <a:avLst/>
                      </a:prstGeom>
                      <a:noFill/>
                      <a:ln w="19050">
                        <a:solidFill>
                          <a:srgbClr val="FF0000"/>
                        </a:solidFill>
                        <a:miter lim="800000"/>
                        <a:headEnd/>
                        <a:tailEnd/>
                      </a:ln>
                    </p:spPr>
                  </p:pic>
                </p:oleObj>
              </mc:Fallback>
            </mc:AlternateContent>
          </a:graphicData>
        </a:graphic>
      </p:graphicFrame>
      <p:graphicFrame>
        <p:nvGraphicFramePr>
          <p:cNvPr id="99333" name="Object 5"/>
          <p:cNvGraphicFramePr>
            <a:graphicFrameLocks noChangeAspect="1"/>
          </p:cNvGraphicFramePr>
          <p:nvPr>
            <p:extLst>
              <p:ext uri="{D42A27DB-BD31-4B8C-83A1-F6EECF244321}">
                <p14:modId xmlns:p14="http://schemas.microsoft.com/office/powerpoint/2010/main" val="1832324080"/>
              </p:ext>
            </p:extLst>
          </p:nvPr>
        </p:nvGraphicFramePr>
        <p:xfrm>
          <a:off x="7956376" y="4581525"/>
          <a:ext cx="1116013" cy="381000"/>
        </p:xfrm>
        <a:graphic>
          <a:graphicData uri="http://schemas.openxmlformats.org/presentationml/2006/ole">
            <mc:AlternateContent xmlns:mc="http://schemas.openxmlformats.org/markup-compatibility/2006">
              <mc:Choice xmlns:v="urn:schemas-microsoft-com:vml" Requires="v">
                <p:oleObj spid="_x0000_s31915" name="Equation" r:id="rId5" imgW="533160" imgH="177480" progId="Equation.DSMT4">
                  <p:embed/>
                </p:oleObj>
              </mc:Choice>
              <mc:Fallback>
                <p:oleObj name="Equation" r:id="rId5" imgW="533160" imgH="1774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6376" y="4581525"/>
                        <a:ext cx="11160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4" name="Text Box 6"/>
          <p:cNvSpPr txBox="1">
            <a:spLocks noChangeArrowheads="1"/>
          </p:cNvSpPr>
          <p:nvPr/>
        </p:nvSpPr>
        <p:spPr bwMode="auto">
          <a:xfrm>
            <a:off x="170617" y="5537200"/>
            <a:ext cx="1887538" cy="430212"/>
          </a:xfrm>
          <a:prstGeom prst="rect">
            <a:avLst/>
          </a:prstGeom>
          <a:noFill/>
          <a:ln w="9525">
            <a:noFill/>
            <a:miter lim="800000"/>
            <a:headEnd/>
            <a:tailEnd/>
          </a:ln>
        </p:spPr>
        <p:txBody>
          <a:bodyPr wrap="none">
            <a:spAutoFit/>
          </a:bodyPr>
          <a:lstStyle/>
          <a:p>
            <a:pPr eaLnBrk="1" hangingPunct="1"/>
            <a:r>
              <a:rPr lang="zh-CN" altLang="en-US" sz="2200" b="1" dirty="0">
                <a:latin typeface="Tahoma" pitchFamily="34" charset="0"/>
              </a:rPr>
              <a:t>柱极坐标系下</a:t>
            </a:r>
            <a:endParaRPr lang="en-US" altLang="zh-CN" sz="2200" b="1" dirty="0">
              <a:latin typeface="Tahoma" pitchFamily="34" charset="0"/>
            </a:endParaRPr>
          </a:p>
        </p:txBody>
      </p:sp>
      <p:graphicFrame>
        <p:nvGraphicFramePr>
          <p:cNvPr id="99335" name="Object 7"/>
          <p:cNvGraphicFramePr>
            <a:graphicFrameLocks noChangeAspect="1"/>
          </p:cNvGraphicFramePr>
          <p:nvPr>
            <p:extLst>
              <p:ext uri="{D42A27DB-BD31-4B8C-83A1-F6EECF244321}">
                <p14:modId xmlns:p14="http://schemas.microsoft.com/office/powerpoint/2010/main" val="446810186"/>
              </p:ext>
            </p:extLst>
          </p:nvPr>
        </p:nvGraphicFramePr>
        <p:xfrm>
          <a:off x="1963738" y="5335588"/>
          <a:ext cx="6478587" cy="833437"/>
        </p:xfrm>
        <a:graphic>
          <a:graphicData uri="http://schemas.openxmlformats.org/presentationml/2006/ole">
            <mc:AlternateContent xmlns:mc="http://schemas.openxmlformats.org/markup-compatibility/2006">
              <mc:Choice xmlns:v="urn:schemas-microsoft-com:vml" Requires="v">
                <p:oleObj spid="_x0000_s31916" name="Equation" r:id="rId7" imgW="3340080" imgH="431640" progId="Equation.DSMT4">
                  <p:embed/>
                </p:oleObj>
              </mc:Choice>
              <mc:Fallback>
                <p:oleObj name="Equation" r:id="rId7" imgW="3340080" imgH="431640" progId="Equation.DSMT4">
                  <p:embed/>
                  <p:pic>
                    <p:nvPicPr>
                      <p:cNvPr id="0" name="Object 7"/>
                      <p:cNvPicPr>
                        <a:picLocks noChangeAspect="1" noChangeArrowheads="1"/>
                      </p:cNvPicPr>
                      <p:nvPr/>
                    </p:nvPicPr>
                    <p:blipFill>
                      <a:blip r:embed="rId8"/>
                      <a:srcRect/>
                      <a:stretch>
                        <a:fillRect/>
                      </a:stretch>
                    </p:blipFill>
                    <p:spPr bwMode="auto">
                      <a:xfrm>
                        <a:off x="1963738" y="5335588"/>
                        <a:ext cx="6478587" cy="833437"/>
                      </a:xfrm>
                      <a:prstGeom prst="rect">
                        <a:avLst/>
                      </a:prstGeom>
                      <a:noFill/>
                      <a:ln w="19050">
                        <a:solidFill>
                          <a:srgbClr val="FF0000"/>
                        </a:solidFill>
                        <a:miter lim="800000"/>
                        <a:headEnd/>
                        <a:tailEnd/>
                      </a:ln>
                    </p:spPr>
                  </p:pic>
                </p:oleObj>
              </mc:Fallback>
            </mc:AlternateContent>
          </a:graphicData>
        </a:graphic>
      </p:graphicFrame>
      <p:sp>
        <p:nvSpPr>
          <p:cNvPr id="99338" name="Line 10"/>
          <p:cNvSpPr>
            <a:spLocks noChangeShapeType="1"/>
          </p:cNvSpPr>
          <p:nvPr/>
        </p:nvSpPr>
        <p:spPr bwMode="auto">
          <a:xfrm>
            <a:off x="4716463" y="4797425"/>
            <a:ext cx="576262" cy="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99339" name="Line 11"/>
          <p:cNvSpPr>
            <a:spLocks noChangeShapeType="1"/>
          </p:cNvSpPr>
          <p:nvPr/>
        </p:nvSpPr>
        <p:spPr bwMode="auto">
          <a:xfrm>
            <a:off x="7380288" y="4797425"/>
            <a:ext cx="576262" cy="0"/>
          </a:xfrm>
          <a:prstGeom prst="line">
            <a:avLst/>
          </a:prstGeom>
          <a:noFill/>
          <a:ln w="28575">
            <a:solidFill>
              <a:srgbClr val="FF66FF"/>
            </a:solidFill>
            <a:round/>
            <a:headEnd/>
            <a:tailEnd type="triangle" w="med" len="med"/>
          </a:ln>
        </p:spPr>
        <p:txBody>
          <a:bodyPr>
            <a:spAutoFit/>
          </a:bodyPr>
          <a:lstStyle/>
          <a:p>
            <a:endParaRPr lang="zh-CN" altLang="en-US"/>
          </a:p>
        </p:txBody>
      </p:sp>
      <p:graphicFrame>
        <p:nvGraphicFramePr>
          <p:cNvPr id="99340" name="Object 12"/>
          <p:cNvGraphicFramePr>
            <a:graphicFrameLocks noChangeAspect="1"/>
          </p:cNvGraphicFramePr>
          <p:nvPr/>
        </p:nvGraphicFramePr>
        <p:xfrm>
          <a:off x="2843213" y="3716338"/>
          <a:ext cx="1525587" cy="406400"/>
        </p:xfrm>
        <a:graphic>
          <a:graphicData uri="http://schemas.openxmlformats.org/presentationml/2006/ole">
            <mc:AlternateContent xmlns:mc="http://schemas.openxmlformats.org/markup-compatibility/2006">
              <mc:Choice xmlns:v="urn:schemas-microsoft-com:vml" Requires="v">
                <p:oleObj spid="_x0000_s31917" name="Equation" r:id="rId9" imgW="749160" imgH="203040" progId="Equation.DSMT4">
                  <p:embed/>
                </p:oleObj>
              </mc:Choice>
              <mc:Fallback>
                <p:oleObj name="Equation" r:id="rId9" imgW="749160" imgH="20304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3716338"/>
                        <a:ext cx="1525587" cy="4064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99341" name="Object 13"/>
          <p:cNvGraphicFramePr>
            <a:graphicFrameLocks noChangeAspect="1"/>
          </p:cNvGraphicFramePr>
          <p:nvPr/>
        </p:nvGraphicFramePr>
        <p:xfrm>
          <a:off x="2403475" y="2822575"/>
          <a:ext cx="2990850" cy="747713"/>
        </p:xfrm>
        <a:graphic>
          <a:graphicData uri="http://schemas.openxmlformats.org/presentationml/2006/ole">
            <mc:AlternateContent xmlns:mc="http://schemas.openxmlformats.org/markup-compatibility/2006">
              <mc:Choice xmlns:v="urn:schemas-microsoft-com:vml" Requires="v">
                <p:oleObj spid="_x0000_s31918" name="Equation" r:id="rId11" imgW="1942920" imgH="482400" progId="Equation.DSMT4">
                  <p:embed/>
                </p:oleObj>
              </mc:Choice>
              <mc:Fallback>
                <p:oleObj name="Equation" r:id="rId11" imgW="1942920" imgH="482400"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3475" y="2822575"/>
                        <a:ext cx="2990850" cy="747713"/>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1751" name="Object 14"/>
          <p:cNvGraphicFramePr>
            <a:graphicFrameLocks noChangeAspect="1"/>
          </p:cNvGraphicFramePr>
          <p:nvPr/>
        </p:nvGraphicFramePr>
        <p:xfrm>
          <a:off x="3311525" y="1592263"/>
          <a:ext cx="3732213" cy="795337"/>
        </p:xfrm>
        <a:graphic>
          <a:graphicData uri="http://schemas.openxmlformats.org/presentationml/2006/ole">
            <mc:AlternateContent xmlns:mc="http://schemas.openxmlformats.org/markup-compatibility/2006">
              <mc:Choice xmlns:v="urn:schemas-microsoft-com:vml" Requires="v">
                <p:oleObj spid="_x0000_s31919" r:id="rId13" imgW="2273300" imgH="482600" progId="Equation.DSMT4">
                  <p:embed/>
                </p:oleObj>
              </mc:Choice>
              <mc:Fallback>
                <p:oleObj r:id="rId13" imgW="2273300" imgH="482600"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1525" y="1592263"/>
                        <a:ext cx="3732213" cy="795337"/>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99345" name="Object 17"/>
          <p:cNvGraphicFramePr>
            <a:graphicFrameLocks noChangeAspect="1"/>
          </p:cNvGraphicFramePr>
          <p:nvPr/>
        </p:nvGraphicFramePr>
        <p:xfrm>
          <a:off x="2800350" y="4257675"/>
          <a:ext cx="1698625" cy="863600"/>
        </p:xfrm>
        <a:graphic>
          <a:graphicData uri="http://schemas.openxmlformats.org/presentationml/2006/ole">
            <mc:AlternateContent xmlns:mc="http://schemas.openxmlformats.org/markup-compatibility/2006">
              <mc:Choice xmlns:v="urn:schemas-microsoft-com:vml" Requires="v">
                <p:oleObj spid="_x0000_s31920" name="Equation" r:id="rId15" imgW="837836" imgH="431613" progId="Equation.DSMT4">
                  <p:embed/>
                </p:oleObj>
              </mc:Choice>
              <mc:Fallback>
                <p:oleObj name="Equation" r:id="rId15" imgW="837836" imgH="431613"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00350" y="4257675"/>
                        <a:ext cx="1698625" cy="8636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31758"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连续方程</a:t>
            </a:r>
          </a:p>
        </p:txBody>
      </p:sp>
      <p:sp>
        <p:nvSpPr>
          <p:cNvPr id="31760" name="Text Box 22"/>
          <p:cNvSpPr txBox="1">
            <a:spLocks noChangeArrowheads="1"/>
          </p:cNvSpPr>
          <p:nvPr/>
        </p:nvSpPr>
        <p:spPr bwMode="auto">
          <a:xfrm>
            <a:off x="34925" y="2852738"/>
            <a:ext cx="2268538" cy="503237"/>
          </a:xfrm>
          <a:prstGeom prst="rect">
            <a:avLst/>
          </a:prstGeom>
          <a:solidFill>
            <a:srgbClr val="FF66FF"/>
          </a:solidFill>
          <a:ln w="9525">
            <a:noFill/>
            <a:miter lim="800000"/>
            <a:headEnd/>
            <a:tailEnd/>
          </a:ln>
        </p:spPr>
        <p:txBody>
          <a:bodyPr>
            <a:spAutoFit/>
          </a:bodyPr>
          <a:lstStyle/>
          <a:p>
            <a:pPr algn="ctr" eaLnBrk="1" hangingPunct="1">
              <a:lnSpc>
                <a:spcPct val="135000"/>
              </a:lnSpc>
            </a:pPr>
            <a:r>
              <a:rPr lang="zh-CN" altLang="en-US" sz="2000" b="1">
                <a:latin typeface="Tahoma" pitchFamily="34" charset="0"/>
              </a:rPr>
              <a:t>定常可压缩流体</a:t>
            </a:r>
          </a:p>
        </p:txBody>
      </p:sp>
      <p:sp>
        <p:nvSpPr>
          <p:cNvPr id="31761" name="Text Box 23"/>
          <p:cNvSpPr txBox="1">
            <a:spLocks noChangeArrowheads="1"/>
          </p:cNvSpPr>
          <p:nvPr/>
        </p:nvSpPr>
        <p:spPr bwMode="auto">
          <a:xfrm>
            <a:off x="142875" y="1736725"/>
            <a:ext cx="2840038" cy="396875"/>
          </a:xfrm>
          <a:prstGeom prst="rect">
            <a:avLst/>
          </a:prstGeom>
          <a:solidFill>
            <a:srgbClr val="66FFFF"/>
          </a:solidFill>
          <a:ln w="9525">
            <a:noFill/>
            <a:miter lim="800000"/>
            <a:headEnd/>
            <a:tailEnd/>
          </a:ln>
        </p:spPr>
        <p:txBody>
          <a:bodyPr>
            <a:spAutoFit/>
          </a:bodyPr>
          <a:lstStyle/>
          <a:p>
            <a:pPr eaLnBrk="1" hangingPunct="1">
              <a:spcBef>
                <a:spcPct val="50000"/>
              </a:spcBef>
            </a:pPr>
            <a:r>
              <a:rPr lang="zh-CN" altLang="en-US" sz="2000" b="1"/>
              <a:t>连续方程  质量方程</a:t>
            </a:r>
          </a:p>
        </p:txBody>
      </p:sp>
      <p:sp>
        <p:nvSpPr>
          <p:cNvPr id="31762" name="灯片编号占位符 17"/>
          <p:cNvSpPr>
            <a:spLocks noGrp="1"/>
          </p:cNvSpPr>
          <p:nvPr>
            <p:ph type="sldNum" sz="quarter" idx="10"/>
          </p:nvPr>
        </p:nvSpPr>
        <p:spPr bwMode="auto">
          <a:ln>
            <a:miter lim="800000"/>
            <a:headEnd/>
            <a:tailEnd/>
          </a:ln>
        </p:spPr>
        <p:txBody>
          <a:bodyPr/>
          <a:lstStyle/>
          <a:p>
            <a:pPr>
              <a:defRPr/>
            </a:pPr>
            <a:fld id="{BB11B254-A0CC-4FA8-9CB5-A93EAD535E24}" type="slidenum">
              <a:rPr lang="en-US" altLang="zh-CN"/>
              <a:pPr>
                <a:defRPr/>
              </a:pPr>
              <a:t>51</a:t>
            </a:fld>
            <a:endParaRPr lang="en-US" altLang="zh-CN"/>
          </a:p>
        </p:txBody>
      </p:sp>
      <p:sp>
        <p:nvSpPr>
          <p:cNvPr id="22" name="矩形 21"/>
          <p:cNvSpPr>
            <a:spLocks noChangeArrowheads="1"/>
          </p:cNvSpPr>
          <p:nvPr/>
        </p:nvSpPr>
        <p:spPr bwMode="auto">
          <a:xfrm>
            <a:off x="7920372" y="4513263"/>
            <a:ext cx="1143000" cy="500062"/>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blinds(horizontal)">
                                      <p:cBhvr>
                                        <p:cTn id="7" dur="500"/>
                                        <p:tgtEl>
                                          <p:spTgt spid="993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9345"/>
                                        </p:tgtEl>
                                        <p:attrNameLst>
                                          <p:attrName>style.visibility</p:attrName>
                                        </p:attrNameLst>
                                      </p:cBhvr>
                                      <p:to>
                                        <p:strVal val="visible"/>
                                      </p:to>
                                    </p:set>
                                    <p:animEffect transition="in" filter="blinds(horizontal)">
                                      <p:cBhvr>
                                        <p:cTn id="12" dur="500"/>
                                        <p:tgtEl>
                                          <p:spTgt spid="993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8"/>
                                        </p:tgtEl>
                                        <p:attrNameLst>
                                          <p:attrName>style.visibility</p:attrName>
                                        </p:attrNameLst>
                                      </p:cBhvr>
                                      <p:to>
                                        <p:strVal val="visible"/>
                                      </p:to>
                                    </p:set>
                                    <p:animEffect transition="in" filter="blinds(horizontal)">
                                      <p:cBhvr>
                                        <p:cTn id="17" dur="500"/>
                                        <p:tgtEl>
                                          <p:spTgt spid="99338"/>
                                        </p:tgtEl>
                                      </p:cBhvr>
                                    </p:animEffect>
                                  </p:childTnLst>
                                </p:cTn>
                              </p:par>
                              <p:par>
                                <p:cTn id="18" presetID="3" presetClass="entr" presetSubtype="10" fill="hold" nodeType="withEffect">
                                  <p:stCondLst>
                                    <p:cond delay="0"/>
                                  </p:stCondLst>
                                  <p:childTnLst>
                                    <p:set>
                                      <p:cBhvr>
                                        <p:cTn id="19" dur="1" fill="hold">
                                          <p:stCondLst>
                                            <p:cond delay="0"/>
                                          </p:stCondLst>
                                        </p:cTn>
                                        <p:tgtEl>
                                          <p:spTgt spid="99332"/>
                                        </p:tgtEl>
                                        <p:attrNameLst>
                                          <p:attrName>style.visibility</p:attrName>
                                        </p:attrNameLst>
                                      </p:cBhvr>
                                      <p:to>
                                        <p:strVal val="visible"/>
                                      </p:to>
                                    </p:set>
                                    <p:animEffect transition="in" filter="blinds(horizontal)">
                                      <p:cBhvr>
                                        <p:cTn id="20" dur="500"/>
                                        <p:tgtEl>
                                          <p:spTgt spid="9933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9339"/>
                                        </p:tgtEl>
                                        <p:attrNameLst>
                                          <p:attrName>style.visibility</p:attrName>
                                        </p:attrNameLst>
                                      </p:cBhvr>
                                      <p:to>
                                        <p:strVal val="visible"/>
                                      </p:to>
                                    </p:set>
                                    <p:animEffect transition="in" filter="blinds(horizontal)">
                                      <p:cBhvr>
                                        <p:cTn id="25" dur="500"/>
                                        <p:tgtEl>
                                          <p:spTgt spid="99339"/>
                                        </p:tgtEl>
                                      </p:cBhvr>
                                    </p:animEffect>
                                  </p:childTnLst>
                                </p:cTn>
                              </p:par>
                              <p:par>
                                <p:cTn id="26" presetID="3" presetClass="entr" presetSubtype="10" fill="hold" nodeType="withEffect">
                                  <p:stCondLst>
                                    <p:cond delay="0"/>
                                  </p:stCondLst>
                                  <p:childTnLst>
                                    <p:set>
                                      <p:cBhvr>
                                        <p:cTn id="27" dur="1" fill="hold">
                                          <p:stCondLst>
                                            <p:cond delay="0"/>
                                          </p:stCondLst>
                                        </p:cTn>
                                        <p:tgtEl>
                                          <p:spTgt spid="99333"/>
                                        </p:tgtEl>
                                        <p:attrNameLst>
                                          <p:attrName>style.visibility</p:attrName>
                                        </p:attrNameLst>
                                      </p:cBhvr>
                                      <p:to>
                                        <p:strVal val="visible"/>
                                      </p:to>
                                    </p:set>
                                    <p:animEffect transition="in" filter="blinds(horizontal)">
                                      <p:cBhvr>
                                        <p:cTn id="28" dur="500"/>
                                        <p:tgtEl>
                                          <p:spTgt spid="9933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9334"/>
                                        </p:tgtEl>
                                        <p:attrNameLst>
                                          <p:attrName>style.visibility</p:attrName>
                                        </p:attrNameLst>
                                      </p:cBhvr>
                                      <p:to>
                                        <p:strVal val="visible"/>
                                      </p:to>
                                    </p:set>
                                    <p:animEffect transition="in" filter="blinds(horizontal)">
                                      <p:cBhvr>
                                        <p:cTn id="33" dur="500"/>
                                        <p:tgtEl>
                                          <p:spTgt spid="99334"/>
                                        </p:tgtEl>
                                      </p:cBhvr>
                                    </p:animEffect>
                                  </p:childTnLst>
                                </p:cTn>
                              </p:par>
                              <p:par>
                                <p:cTn id="34" presetID="3" presetClass="entr" presetSubtype="10" fill="hold" nodeType="withEffect">
                                  <p:stCondLst>
                                    <p:cond delay="0"/>
                                  </p:stCondLst>
                                  <p:childTnLst>
                                    <p:set>
                                      <p:cBhvr>
                                        <p:cTn id="35" dur="1" fill="hold">
                                          <p:stCondLst>
                                            <p:cond delay="0"/>
                                          </p:stCondLst>
                                        </p:cTn>
                                        <p:tgtEl>
                                          <p:spTgt spid="99335"/>
                                        </p:tgtEl>
                                        <p:attrNameLst>
                                          <p:attrName>style.visibility</p:attrName>
                                        </p:attrNameLst>
                                      </p:cBhvr>
                                      <p:to>
                                        <p:strVal val="visible"/>
                                      </p:to>
                                    </p:set>
                                    <p:animEffect transition="in" filter="blinds(horizontal)">
                                      <p:cBhvr>
                                        <p:cTn id="36" dur="500"/>
                                        <p:tgtEl>
                                          <p:spTgt spid="99335"/>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animBg="1"/>
      <p:bldP spid="99334" grpId="0"/>
      <p:bldP spid="99338" grpId="0" animBg="1"/>
      <p:bldP spid="99339" grpId="0" animBg="1"/>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0" name="Text Box 2"/>
          <p:cNvSpPr txBox="1">
            <a:spLocks noChangeArrowheads="1"/>
          </p:cNvSpPr>
          <p:nvPr/>
        </p:nvSpPr>
        <p:spPr bwMode="auto">
          <a:xfrm>
            <a:off x="220663" y="1881188"/>
            <a:ext cx="2987675" cy="396875"/>
          </a:xfrm>
          <a:prstGeom prst="rect">
            <a:avLst/>
          </a:prstGeom>
          <a:solidFill>
            <a:srgbClr val="FF66FF"/>
          </a:solidFill>
          <a:ln w="9525">
            <a:noFill/>
            <a:miter lim="800000"/>
            <a:headEnd/>
            <a:tailEnd/>
          </a:ln>
        </p:spPr>
        <p:txBody>
          <a:bodyPr>
            <a:spAutoFit/>
          </a:bodyPr>
          <a:lstStyle/>
          <a:p>
            <a:pPr eaLnBrk="1" hangingPunct="1"/>
            <a:r>
              <a:rPr lang="zh-CN" altLang="en-US" sz="2000" b="1">
                <a:latin typeface="Tahoma" pitchFamily="34" charset="0"/>
              </a:rPr>
              <a:t>二维定常不可压缩流动</a:t>
            </a:r>
          </a:p>
        </p:txBody>
      </p:sp>
      <p:graphicFrame>
        <p:nvGraphicFramePr>
          <p:cNvPr id="32770" name="Object 3"/>
          <p:cNvGraphicFramePr>
            <a:graphicFrameLocks noChangeAspect="1"/>
          </p:cNvGraphicFramePr>
          <p:nvPr/>
        </p:nvGraphicFramePr>
        <p:xfrm>
          <a:off x="3492500" y="1773238"/>
          <a:ext cx="1439863" cy="744537"/>
        </p:xfrm>
        <a:graphic>
          <a:graphicData uri="http://schemas.openxmlformats.org/presentationml/2006/ole">
            <mc:AlternateContent xmlns:mc="http://schemas.openxmlformats.org/markup-compatibility/2006">
              <mc:Choice xmlns:v="urn:schemas-microsoft-com:vml" Requires="v">
                <p:oleObj spid="_x0000_s33000" name="Equation" r:id="rId3" imgW="863225" imgH="444307" progId="Equation.DSMT4">
                  <p:embed/>
                </p:oleObj>
              </mc:Choice>
              <mc:Fallback>
                <p:oleObj name="Equation" r:id="rId3" imgW="863225" imgH="444307"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1773238"/>
                        <a:ext cx="1439863" cy="744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6" name="Object 4"/>
          <p:cNvGraphicFramePr>
            <a:graphicFrameLocks noChangeAspect="1"/>
          </p:cNvGraphicFramePr>
          <p:nvPr/>
        </p:nvGraphicFramePr>
        <p:xfrm>
          <a:off x="6262688" y="1916113"/>
          <a:ext cx="1946275" cy="434975"/>
        </p:xfrm>
        <a:graphic>
          <a:graphicData uri="http://schemas.openxmlformats.org/presentationml/2006/ole">
            <mc:AlternateContent xmlns:mc="http://schemas.openxmlformats.org/markup-compatibility/2006">
              <mc:Choice xmlns:v="urn:schemas-microsoft-com:vml" Requires="v">
                <p:oleObj spid="_x0000_s33001" name="Equation" r:id="rId5" imgW="1066800" imgH="241300" progId="Equation.DSMT4">
                  <p:embed/>
                </p:oleObj>
              </mc:Choice>
              <mc:Fallback>
                <p:oleObj name="Equation" r:id="rId5" imgW="1066800" imgH="2413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2688" y="1916113"/>
                        <a:ext cx="19462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7" name="Object 5"/>
          <p:cNvGraphicFramePr>
            <a:graphicFrameLocks noChangeAspect="1"/>
          </p:cNvGraphicFramePr>
          <p:nvPr/>
        </p:nvGraphicFramePr>
        <p:xfrm>
          <a:off x="6305550" y="2708275"/>
          <a:ext cx="2154238" cy="676275"/>
        </p:xfrm>
        <a:graphic>
          <a:graphicData uri="http://schemas.openxmlformats.org/presentationml/2006/ole">
            <mc:AlternateContent xmlns:mc="http://schemas.openxmlformats.org/markup-compatibility/2006">
              <mc:Choice xmlns:v="urn:schemas-microsoft-com:vml" Requires="v">
                <p:oleObj spid="_x0000_s33002" name="Equation" r:id="rId7" imgW="1333440" imgH="419040" progId="Equation.DSMT4">
                  <p:embed/>
                </p:oleObj>
              </mc:Choice>
              <mc:Fallback>
                <p:oleObj name="Equation" r:id="rId7" imgW="1333440" imgH="41904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5550" y="2708275"/>
                        <a:ext cx="2154238"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1" name="Rectangle 6"/>
          <p:cNvSpPr>
            <a:spLocks noChangeArrowheads="1"/>
          </p:cNvSpPr>
          <p:nvPr/>
        </p:nvSpPr>
        <p:spPr bwMode="auto">
          <a:xfrm>
            <a:off x="0" y="2773363"/>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32782" name="Rectangle 7"/>
          <p:cNvSpPr>
            <a:spLocks noChangeArrowheads="1"/>
          </p:cNvSpPr>
          <p:nvPr/>
        </p:nvSpPr>
        <p:spPr bwMode="auto">
          <a:xfrm>
            <a:off x="0" y="3857625"/>
            <a:ext cx="220663" cy="228600"/>
          </a:xfrm>
          <a:prstGeom prst="rect">
            <a:avLst/>
          </a:prstGeom>
          <a:noFill/>
          <a:ln w="9525">
            <a:noFill/>
            <a:miter lim="800000"/>
            <a:headEnd/>
            <a:tailEnd/>
          </a:ln>
        </p:spPr>
        <p:txBody>
          <a:bodyPr wrap="none" anchor="ctr">
            <a:spAutoFit/>
          </a:bodyPr>
          <a:lstStyle/>
          <a:p>
            <a:pPr eaLnBrk="1" hangingPunct="1"/>
            <a:r>
              <a:rPr lang="zh-CN" altLang="en-US" sz="900">
                <a:latin typeface="Tahoma" pitchFamily="34" charset="0"/>
              </a:rPr>
              <a:t> </a:t>
            </a:r>
            <a:endParaRPr lang="zh-CN" altLang="en-US">
              <a:latin typeface="Arial" pitchFamily="34" charset="0"/>
            </a:endParaRPr>
          </a:p>
        </p:txBody>
      </p:sp>
      <p:pic>
        <p:nvPicPr>
          <p:cNvPr id="100361" name="Picture 9"/>
          <p:cNvPicPr>
            <a:picLocks noChangeAspect="1" noChangeArrowheads="1"/>
          </p:cNvPicPr>
          <p:nvPr/>
        </p:nvPicPr>
        <p:blipFill>
          <a:blip r:embed="rId9" cstate="print"/>
          <a:srcRect/>
          <a:stretch>
            <a:fillRect/>
          </a:stretch>
        </p:blipFill>
        <p:spPr bwMode="auto">
          <a:xfrm>
            <a:off x="250825" y="3933825"/>
            <a:ext cx="809625" cy="352425"/>
          </a:xfrm>
          <a:prstGeom prst="rect">
            <a:avLst/>
          </a:prstGeom>
          <a:noFill/>
          <a:ln w="9525">
            <a:noFill/>
            <a:miter lim="800000"/>
            <a:headEnd/>
            <a:tailEnd/>
          </a:ln>
        </p:spPr>
      </p:pic>
      <p:sp>
        <p:nvSpPr>
          <p:cNvPr id="100363" name="Line 11"/>
          <p:cNvSpPr>
            <a:spLocks noChangeShapeType="1"/>
          </p:cNvSpPr>
          <p:nvPr/>
        </p:nvSpPr>
        <p:spPr bwMode="auto">
          <a:xfrm>
            <a:off x="4932363" y="2168525"/>
            <a:ext cx="1295400" cy="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00364" name="Line 12"/>
          <p:cNvSpPr>
            <a:spLocks noChangeShapeType="1"/>
          </p:cNvSpPr>
          <p:nvPr/>
        </p:nvSpPr>
        <p:spPr bwMode="auto">
          <a:xfrm flipH="1">
            <a:off x="7380288" y="2420938"/>
            <a:ext cx="0" cy="287337"/>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00365" name="Line 13"/>
          <p:cNvSpPr>
            <a:spLocks noChangeShapeType="1"/>
          </p:cNvSpPr>
          <p:nvPr/>
        </p:nvSpPr>
        <p:spPr bwMode="auto">
          <a:xfrm flipH="1">
            <a:off x="5795963" y="3068638"/>
            <a:ext cx="431800" cy="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00366" name="Line 14"/>
          <p:cNvSpPr>
            <a:spLocks noChangeShapeType="1"/>
          </p:cNvSpPr>
          <p:nvPr/>
        </p:nvSpPr>
        <p:spPr bwMode="auto">
          <a:xfrm>
            <a:off x="1042988" y="4076700"/>
            <a:ext cx="649287" cy="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00367" name="Line 15"/>
          <p:cNvSpPr>
            <a:spLocks noChangeShapeType="1"/>
          </p:cNvSpPr>
          <p:nvPr/>
        </p:nvSpPr>
        <p:spPr bwMode="auto">
          <a:xfrm>
            <a:off x="3708400" y="4076700"/>
            <a:ext cx="863600" cy="0"/>
          </a:xfrm>
          <a:prstGeom prst="line">
            <a:avLst/>
          </a:prstGeom>
          <a:noFill/>
          <a:ln w="28575">
            <a:solidFill>
              <a:srgbClr val="FF66FF"/>
            </a:solidFill>
            <a:round/>
            <a:headEnd/>
            <a:tailEnd type="triangle" w="med" len="med"/>
          </a:ln>
        </p:spPr>
        <p:txBody>
          <a:bodyPr>
            <a:spAutoFit/>
          </a:bodyPr>
          <a:lstStyle/>
          <a:p>
            <a:endParaRPr lang="zh-CN" altLang="en-US"/>
          </a:p>
        </p:txBody>
      </p:sp>
      <p:graphicFrame>
        <p:nvGraphicFramePr>
          <p:cNvPr id="100368" name="Object 16"/>
          <p:cNvGraphicFramePr>
            <a:graphicFrameLocks noChangeAspect="1"/>
          </p:cNvGraphicFramePr>
          <p:nvPr/>
        </p:nvGraphicFramePr>
        <p:xfrm>
          <a:off x="3433763" y="2744788"/>
          <a:ext cx="1066800" cy="682625"/>
        </p:xfrm>
        <a:graphic>
          <a:graphicData uri="http://schemas.openxmlformats.org/presentationml/2006/ole">
            <mc:AlternateContent xmlns:mc="http://schemas.openxmlformats.org/markup-compatibility/2006">
              <mc:Choice xmlns:v="urn:schemas-microsoft-com:vml" Requires="v">
                <p:oleObj spid="_x0000_s33003" r:id="rId10" imgW="558800" imgH="419100" progId="Equation.DSMT4">
                  <p:embed/>
                </p:oleObj>
              </mc:Choice>
              <mc:Fallback>
                <p:oleObj r:id="rId10" imgW="558800" imgH="419100"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3763" y="2744788"/>
                        <a:ext cx="1066800" cy="6826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0369" name="Object 17"/>
          <p:cNvGraphicFramePr>
            <a:graphicFrameLocks noChangeAspect="1"/>
          </p:cNvGraphicFramePr>
          <p:nvPr/>
        </p:nvGraphicFramePr>
        <p:xfrm>
          <a:off x="4643438" y="2708275"/>
          <a:ext cx="1143000" cy="679450"/>
        </p:xfrm>
        <a:graphic>
          <a:graphicData uri="http://schemas.openxmlformats.org/presentationml/2006/ole">
            <mc:AlternateContent xmlns:mc="http://schemas.openxmlformats.org/markup-compatibility/2006">
              <mc:Choice xmlns:v="urn:schemas-microsoft-com:vml" Requires="v">
                <p:oleObj spid="_x0000_s33004" r:id="rId12" imgW="660113" imgH="393529" progId="Equation.DSMT4">
                  <p:embed/>
                </p:oleObj>
              </mc:Choice>
              <mc:Fallback>
                <p:oleObj r:id="rId12" imgW="660113" imgH="393529" progId="Equation.DSMT4">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3438" y="2708275"/>
                        <a:ext cx="1143000" cy="6794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0370" name="Object 18"/>
          <p:cNvGraphicFramePr>
            <a:graphicFrameLocks noChangeAspect="1"/>
          </p:cNvGraphicFramePr>
          <p:nvPr/>
        </p:nvGraphicFramePr>
        <p:xfrm>
          <a:off x="1692275" y="3860800"/>
          <a:ext cx="1709738" cy="431800"/>
        </p:xfrm>
        <a:graphic>
          <a:graphicData uri="http://schemas.openxmlformats.org/presentationml/2006/ole">
            <mc:AlternateContent xmlns:mc="http://schemas.openxmlformats.org/markup-compatibility/2006">
              <mc:Choice xmlns:v="urn:schemas-microsoft-com:vml" Requires="v">
                <p:oleObj spid="_x0000_s33005" r:id="rId14" imgW="939392" imgH="241195" progId="Equation.DSMT4">
                  <p:embed/>
                </p:oleObj>
              </mc:Choice>
              <mc:Fallback>
                <p:oleObj r:id="rId14" imgW="939392" imgH="241195" progId="Equation.DSMT4">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2275" y="3860800"/>
                        <a:ext cx="1709738" cy="4318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0371" name="Object 19"/>
          <p:cNvGraphicFramePr>
            <a:graphicFrameLocks noChangeAspect="1"/>
          </p:cNvGraphicFramePr>
          <p:nvPr/>
        </p:nvGraphicFramePr>
        <p:xfrm>
          <a:off x="4716463" y="3644900"/>
          <a:ext cx="1130300" cy="933450"/>
        </p:xfrm>
        <a:graphic>
          <a:graphicData uri="http://schemas.openxmlformats.org/presentationml/2006/ole">
            <mc:AlternateContent xmlns:mc="http://schemas.openxmlformats.org/markup-compatibility/2006">
              <mc:Choice xmlns:v="urn:schemas-microsoft-com:vml" Requires="v">
                <p:oleObj spid="_x0000_s33006" r:id="rId16" imgW="545863" imgH="444307" progId="Equation.DSMT4">
                  <p:embed/>
                </p:oleObj>
              </mc:Choice>
              <mc:Fallback>
                <p:oleObj r:id="rId16" imgW="545863" imgH="444307" progId="Equation.DSMT4">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16463" y="3644900"/>
                        <a:ext cx="1130300" cy="9334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9"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流函数</a:t>
            </a:r>
          </a:p>
        </p:txBody>
      </p:sp>
      <p:graphicFrame>
        <p:nvGraphicFramePr>
          <p:cNvPr id="100376" name="Object 24"/>
          <p:cNvGraphicFramePr>
            <a:graphicFrameLocks noChangeAspect="1"/>
          </p:cNvGraphicFramePr>
          <p:nvPr/>
        </p:nvGraphicFramePr>
        <p:xfrm>
          <a:off x="250825" y="2708275"/>
          <a:ext cx="2171700" cy="430213"/>
        </p:xfrm>
        <a:graphic>
          <a:graphicData uri="http://schemas.openxmlformats.org/presentationml/2006/ole">
            <mc:AlternateContent xmlns:mc="http://schemas.openxmlformats.org/markup-compatibility/2006">
              <mc:Choice xmlns:v="urn:schemas-microsoft-com:vml" Requires="v">
                <p:oleObj spid="_x0000_s33007" name="Equation" r:id="rId18" imgW="1282680" imgH="253800" progId="Equation.DSMT4">
                  <p:embed/>
                </p:oleObj>
              </mc:Choice>
              <mc:Fallback>
                <p:oleObj name="Equation" r:id="rId18" imgW="1282680" imgH="253800" progId="Equation.DSMT4">
                  <p:embed/>
                  <p:pic>
                    <p:nvPicPr>
                      <p:cNvPr id="0"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0825" y="2708275"/>
                        <a:ext cx="2171700" cy="430213"/>
                      </a:xfrm>
                      <a:prstGeom prst="rect">
                        <a:avLst/>
                      </a:prstGeom>
                      <a:solidFill>
                        <a:srgbClr val="FF99FF"/>
                      </a:solidFill>
                    </p:spPr>
                  </p:pic>
                </p:oleObj>
              </mc:Fallback>
            </mc:AlternateContent>
          </a:graphicData>
        </a:graphic>
      </p:graphicFrame>
      <p:graphicFrame>
        <p:nvGraphicFramePr>
          <p:cNvPr id="100377" name="Object 25"/>
          <p:cNvGraphicFramePr>
            <a:graphicFrameLocks noChangeAspect="1"/>
          </p:cNvGraphicFramePr>
          <p:nvPr/>
        </p:nvGraphicFramePr>
        <p:xfrm>
          <a:off x="455613" y="5226050"/>
          <a:ext cx="3036887" cy="523875"/>
        </p:xfrm>
        <a:graphic>
          <a:graphicData uri="http://schemas.openxmlformats.org/presentationml/2006/ole">
            <mc:AlternateContent xmlns:mc="http://schemas.openxmlformats.org/markup-compatibility/2006">
              <mc:Choice xmlns:v="urn:schemas-microsoft-com:vml" Requires="v">
                <p:oleObj spid="_x0000_s33008" name="Equation" r:id="rId20" imgW="1473120" imgH="253800" progId="Equation.DSMT4">
                  <p:embed/>
                </p:oleObj>
              </mc:Choice>
              <mc:Fallback>
                <p:oleObj name="Equation" r:id="rId20" imgW="1473120" imgH="253800" progId="Equation.DSMT4">
                  <p:embed/>
                  <p:pic>
                    <p:nvPicPr>
                      <p:cNvPr id="0"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5613" y="5226050"/>
                        <a:ext cx="3036887" cy="523875"/>
                      </a:xfrm>
                      <a:prstGeom prst="rect">
                        <a:avLst/>
                      </a:prstGeom>
                      <a:solidFill>
                        <a:srgbClr val="FF99FF"/>
                      </a:solidFill>
                    </p:spPr>
                  </p:pic>
                </p:oleObj>
              </mc:Fallback>
            </mc:AlternateContent>
          </a:graphicData>
        </a:graphic>
      </p:graphicFrame>
      <p:sp>
        <p:nvSpPr>
          <p:cNvPr id="32791" name="灯片编号占位符 21"/>
          <p:cNvSpPr>
            <a:spLocks noGrp="1"/>
          </p:cNvSpPr>
          <p:nvPr>
            <p:ph type="sldNum" sz="quarter" idx="10"/>
          </p:nvPr>
        </p:nvSpPr>
        <p:spPr bwMode="auto">
          <a:ln>
            <a:miter lim="800000"/>
            <a:headEnd/>
            <a:tailEnd/>
          </a:ln>
        </p:spPr>
        <p:txBody>
          <a:bodyPr/>
          <a:lstStyle/>
          <a:p>
            <a:pPr>
              <a:defRPr/>
            </a:pPr>
            <a:fld id="{58490E71-9BCC-4B7C-9623-C02B722918BA}" type="slidenum">
              <a:rPr lang="en-US" altLang="zh-CN"/>
              <a:pPr>
                <a:defRPr/>
              </a:pPr>
              <a:t>52</a:t>
            </a:fld>
            <a:endParaRPr lang="en-US" altLang="zh-CN"/>
          </a:p>
        </p:txBody>
      </p:sp>
      <p:sp>
        <p:nvSpPr>
          <p:cNvPr id="23" name="矩形 22"/>
          <p:cNvSpPr>
            <a:spLocks noChangeArrowheads="1"/>
          </p:cNvSpPr>
          <p:nvPr/>
        </p:nvSpPr>
        <p:spPr bwMode="auto">
          <a:xfrm>
            <a:off x="455613" y="5226050"/>
            <a:ext cx="3036887" cy="504825"/>
          </a:xfrm>
          <a:prstGeom prst="rect">
            <a:avLst/>
          </a:prstGeom>
          <a:noFill/>
          <a:ln w="25400" algn="ctr">
            <a:solidFill>
              <a:srgbClr val="FF0000"/>
            </a:solidFill>
            <a:round/>
            <a:headEnd/>
            <a:tailEnd/>
          </a:ln>
        </p:spPr>
        <p:txBody>
          <a:bodyPr/>
          <a:lstStyle/>
          <a:p>
            <a:endParaRPr lang="zh-CN" altLang="en-US"/>
          </a:p>
        </p:txBody>
      </p:sp>
      <p:sp>
        <p:nvSpPr>
          <p:cNvPr id="24" name="矩形 23"/>
          <p:cNvSpPr>
            <a:spLocks noChangeArrowheads="1"/>
          </p:cNvSpPr>
          <p:nvPr/>
        </p:nvSpPr>
        <p:spPr bwMode="auto">
          <a:xfrm>
            <a:off x="4703763" y="3644900"/>
            <a:ext cx="1143000" cy="950913"/>
          </a:xfrm>
          <a:prstGeom prst="rect">
            <a:avLst/>
          </a:prstGeom>
          <a:noFill/>
          <a:ln w="25400" algn="ctr">
            <a:solidFill>
              <a:srgbClr val="FF0000"/>
            </a:solidFill>
            <a:round/>
            <a:headEnd/>
            <a:tailEnd/>
          </a:ln>
        </p:spPr>
        <p:txBody>
          <a:bodyPr/>
          <a:lstStyle/>
          <a:p>
            <a:endParaRPr lang="zh-CN" altLang="en-US"/>
          </a:p>
        </p:txBody>
      </p:sp>
      <p:sp>
        <p:nvSpPr>
          <p:cNvPr id="25" name="矩形 24"/>
          <p:cNvSpPr>
            <a:spLocks noChangeArrowheads="1"/>
          </p:cNvSpPr>
          <p:nvPr/>
        </p:nvSpPr>
        <p:spPr bwMode="auto">
          <a:xfrm>
            <a:off x="271463" y="3933825"/>
            <a:ext cx="788987" cy="342900"/>
          </a:xfrm>
          <a:prstGeom prst="rect">
            <a:avLst/>
          </a:prstGeom>
          <a:noFill/>
          <a:ln w="25400" algn="ctr">
            <a:solidFill>
              <a:srgbClr val="FF0000"/>
            </a:solidFill>
            <a:round/>
            <a:headEnd/>
            <a:tailEnd/>
          </a:ln>
        </p:spPr>
        <p:txBody>
          <a:bodyPr/>
          <a:lstStyle/>
          <a:p>
            <a:endParaRPr lang="zh-CN" altLang="en-US"/>
          </a:p>
        </p:txBody>
      </p:sp>
      <p:graphicFrame>
        <p:nvGraphicFramePr>
          <p:cNvPr id="72732" name="Object 28"/>
          <p:cNvGraphicFramePr>
            <a:graphicFrameLocks noChangeAspect="1"/>
          </p:cNvGraphicFramePr>
          <p:nvPr/>
        </p:nvGraphicFramePr>
        <p:xfrm>
          <a:off x="4703763" y="5094288"/>
          <a:ext cx="2667000" cy="747712"/>
        </p:xfrm>
        <a:graphic>
          <a:graphicData uri="http://schemas.openxmlformats.org/presentationml/2006/ole">
            <mc:AlternateContent xmlns:mc="http://schemas.openxmlformats.org/markup-compatibility/2006">
              <mc:Choice xmlns:v="urn:schemas-microsoft-com:vml" Requires="v">
                <p:oleObj spid="_x0000_s33009" name="Equation" r:id="rId22" imgW="1346040" imgH="393480" progId="Equation.DSMT4">
                  <p:embed/>
                </p:oleObj>
              </mc:Choice>
              <mc:Fallback>
                <p:oleObj name="Equation" r:id="rId22" imgW="1346040" imgH="393480" progId="Equation.DSMT4">
                  <p:embed/>
                  <p:pic>
                    <p:nvPicPr>
                      <p:cNvPr id="0"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03763" y="5094288"/>
                        <a:ext cx="2667000" cy="7477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363"/>
                                        </p:tgtEl>
                                        <p:attrNameLst>
                                          <p:attrName>style.visibility</p:attrName>
                                        </p:attrNameLst>
                                      </p:cBhvr>
                                      <p:to>
                                        <p:strVal val="visible"/>
                                      </p:to>
                                    </p:set>
                                    <p:animEffect transition="in" filter="blinds(horizontal)">
                                      <p:cBhvr>
                                        <p:cTn id="7" dur="500"/>
                                        <p:tgtEl>
                                          <p:spTgt spid="100363"/>
                                        </p:tgtEl>
                                      </p:cBhvr>
                                    </p:animEffect>
                                  </p:childTnLst>
                                </p:cTn>
                              </p:par>
                              <p:par>
                                <p:cTn id="8" presetID="3" presetClass="entr" presetSubtype="10" fill="hold" nodeType="withEffect">
                                  <p:stCondLst>
                                    <p:cond delay="0"/>
                                  </p:stCondLst>
                                  <p:childTnLst>
                                    <p:set>
                                      <p:cBhvr>
                                        <p:cTn id="9" dur="1" fill="hold">
                                          <p:stCondLst>
                                            <p:cond delay="0"/>
                                          </p:stCondLst>
                                        </p:cTn>
                                        <p:tgtEl>
                                          <p:spTgt spid="100356"/>
                                        </p:tgtEl>
                                        <p:attrNameLst>
                                          <p:attrName>style.visibility</p:attrName>
                                        </p:attrNameLst>
                                      </p:cBhvr>
                                      <p:to>
                                        <p:strVal val="visible"/>
                                      </p:to>
                                    </p:set>
                                    <p:animEffect transition="in" filter="blinds(horizontal)">
                                      <p:cBhvr>
                                        <p:cTn id="10" dur="500"/>
                                        <p:tgtEl>
                                          <p:spTgt spid="10035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0364"/>
                                        </p:tgtEl>
                                        <p:attrNameLst>
                                          <p:attrName>style.visibility</p:attrName>
                                        </p:attrNameLst>
                                      </p:cBhvr>
                                      <p:to>
                                        <p:strVal val="visible"/>
                                      </p:to>
                                    </p:set>
                                    <p:animEffect transition="in" filter="blinds(horizontal)">
                                      <p:cBhvr>
                                        <p:cTn id="15" dur="500"/>
                                        <p:tgtEl>
                                          <p:spTgt spid="100364"/>
                                        </p:tgtEl>
                                      </p:cBhvr>
                                    </p:animEffect>
                                  </p:childTnLst>
                                </p:cTn>
                              </p:par>
                              <p:par>
                                <p:cTn id="16" presetID="3" presetClass="entr" presetSubtype="10" fill="hold" nodeType="withEffect">
                                  <p:stCondLst>
                                    <p:cond delay="0"/>
                                  </p:stCondLst>
                                  <p:childTnLst>
                                    <p:set>
                                      <p:cBhvr>
                                        <p:cTn id="17" dur="1" fill="hold">
                                          <p:stCondLst>
                                            <p:cond delay="0"/>
                                          </p:stCondLst>
                                        </p:cTn>
                                        <p:tgtEl>
                                          <p:spTgt spid="100357"/>
                                        </p:tgtEl>
                                        <p:attrNameLst>
                                          <p:attrName>style.visibility</p:attrName>
                                        </p:attrNameLst>
                                      </p:cBhvr>
                                      <p:to>
                                        <p:strVal val="visible"/>
                                      </p:to>
                                    </p:set>
                                    <p:animEffect transition="in" filter="blinds(horizontal)">
                                      <p:cBhvr>
                                        <p:cTn id="18" dur="500"/>
                                        <p:tgtEl>
                                          <p:spTgt spid="10035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0365"/>
                                        </p:tgtEl>
                                        <p:attrNameLst>
                                          <p:attrName>style.visibility</p:attrName>
                                        </p:attrNameLst>
                                      </p:cBhvr>
                                      <p:to>
                                        <p:strVal val="visible"/>
                                      </p:to>
                                    </p:set>
                                    <p:animEffect transition="in" filter="blinds(horizontal)">
                                      <p:cBhvr>
                                        <p:cTn id="23" dur="500"/>
                                        <p:tgtEl>
                                          <p:spTgt spid="100365"/>
                                        </p:tgtEl>
                                      </p:cBhvr>
                                    </p:animEffect>
                                  </p:childTnLst>
                                </p:cTn>
                              </p:par>
                              <p:par>
                                <p:cTn id="24" presetID="3" presetClass="entr" presetSubtype="10" fill="hold" nodeType="withEffect">
                                  <p:stCondLst>
                                    <p:cond delay="0"/>
                                  </p:stCondLst>
                                  <p:childTnLst>
                                    <p:set>
                                      <p:cBhvr>
                                        <p:cTn id="25" dur="1" fill="hold">
                                          <p:stCondLst>
                                            <p:cond delay="0"/>
                                          </p:stCondLst>
                                        </p:cTn>
                                        <p:tgtEl>
                                          <p:spTgt spid="100369"/>
                                        </p:tgtEl>
                                        <p:attrNameLst>
                                          <p:attrName>style.visibility</p:attrName>
                                        </p:attrNameLst>
                                      </p:cBhvr>
                                      <p:to>
                                        <p:strVal val="visible"/>
                                      </p:to>
                                    </p:set>
                                    <p:animEffect transition="in" filter="blinds(horizontal)">
                                      <p:cBhvr>
                                        <p:cTn id="26" dur="500"/>
                                        <p:tgtEl>
                                          <p:spTgt spid="100369"/>
                                        </p:tgtEl>
                                      </p:cBhvr>
                                    </p:animEffect>
                                  </p:childTnLst>
                                </p:cTn>
                              </p:par>
                              <p:par>
                                <p:cTn id="27" presetID="3" presetClass="entr" presetSubtype="10" fill="hold" nodeType="withEffect">
                                  <p:stCondLst>
                                    <p:cond delay="0"/>
                                  </p:stCondLst>
                                  <p:childTnLst>
                                    <p:set>
                                      <p:cBhvr>
                                        <p:cTn id="28" dur="1" fill="hold">
                                          <p:stCondLst>
                                            <p:cond delay="0"/>
                                          </p:stCondLst>
                                        </p:cTn>
                                        <p:tgtEl>
                                          <p:spTgt spid="100368"/>
                                        </p:tgtEl>
                                        <p:attrNameLst>
                                          <p:attrName>style.visibility</p:attrName>
                                        </p:attrNameLst>
                                      </p:cBhvr>
                                      <p:to>
                                        <p:strVal val="visible"/>
                                      </p:to>
                                    </p:set>
                                    <p:animEffect transition="in" filter="blinds(horizontal)">
                                      <p:cBhvr>
                                        <p:cTn id="29" dur="500"/>
                                        <p:tgtEl>
                                          <p:spTgt spid="10036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00376"/>
                                        </p:tgtEl>
                                        <p:attrNameLst>
                                          <p:attrName>style.visibility</p:attrName>
                                        </p:attrNameLst>
                                      </p:cBhvr>
                                      <p:to>
                                        <p:strVal val="visible"/>
                                      </p:to>
                                    </p:set>
                                    <p:animEffect transition="in" filter="blinds(horizontal)">
                                      <p:cBhvr>
                                        <p:cTn id="34" dur="500"/>
                                        <p:tgtEl>
                                          <p:spTgt spid="10037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00361"/>
                                        </p:tgtEl>
                                        <p:attrNameLst>
                                          <p:attrName>style.visibility</p:attrName>
                                        </p:attrNameLst>
                                      </p:cBhvr>
                                      <p:to>
                                        <p:strVal val="visible"/>
                                      </p:to>
                                    </p:set>
                                    <p:animEffect transition="in" filter="blinds(horizontal)">
                                      <p:cBhvr>
                                        <p:cTn id="39" dur="500"/>
                                        <p:tgtEl>
                                          <p:spTgt spid="10036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00366"/>
                                        </p:tgtEl>
                                        <p:attrNameLst>
                                          <p:attrName>style.visibility</p:attrName>
                                        </p:attrNameLst>
                                      </p:cBhvr>
                                      <p:to>
                                        <p:strVal val="visible"/>
                                      </p:to>
                                    </p:set>
                                    <p:animEffect transition="in" filter="blinds(horizontal)">
                                      <p:cBhvr>
                                        <p:cTn id="42" dur="500"/>
                                        <p:tgtEl>
                                          <p:spTgt spid="1003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0370"/>
                                        </p:tgtEl>
                                        <p:attrNameLst>
                                          <p:attrName>style.visibility</p:attrName>
                                        </p:attrNameLst>
                                      </p:cBhvr>
                                      <p:to>
                                        <p:strVal val="visible"/>
                                      </p:to>
                                    </p:set>
                                    <p:animEffect transition="in" filter="blinds(horizontal)">
                                      <p:cBhvr>
                                        <p:cTn id="47" dur="500"/>
                                        <p:tgtEl>
                                          <p:spTgt spid="10037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0367"/>
                                        </p:tgtEl>
                                        <p:attrNameLst>
                                          <p:attrName>style.visibility</p:attrName>
                                        </p:attrNameLst>
                                      </p:cBhvr>
                                      <p:to>
                                        <p:strVal val="visible"/>
                                      </p:to>
                                    </p:set>
                                    <p:animEffect transition="in" filter="blinds(horizontal)">
                                      <p:cBhvr>
                                        <p:cTn id="52" dur="500"/>
                                        <p:tgtEl>
                                          <p:spTgt spid="100367"/>
                                        </p:tgtEl>
                                      </p:cBhvr>
                                    </p:animEffect>
                                  </p:childTnLst>
                                </p:cTn>
                              </p:par>
                              <p:par>
                                <p:cTn id="53" presetID="3" presetClass="entr" presetSubtype="10" fill="hold" nodeType="withEffect">
                                  <p:stCondLst>
                                    <p:cond delay="0"/>
                                  </p:stCondLst>
                                  <p:childTnLst>
                                    <p:set>
                                      <p:cBhvr>
                                        <p:cTn id="54" dur="1" fill="hold">
                                          <p:stCondLst>
                                            <p:cond delay="0"/>
                                          </p:stCondLst>
                                        </p:cTn>
                                        <p:tgtEl>
                                          <p:spTgt spid="100371"/>
                                        </p:tgtEl>
                                        <p:attrNameLst>
                                          <p:attrName>style.visibility</p:attrName>
                                        </p:attrNameLst>
                                      </p:cBhvr>
                                      <p:to>
                                        <p:strVal val="visible"/>
                                      </p:to>
                                    </p:set>
                                    <p:animEffect transition="in" filter="blinds(horizontal)">
                                      <p:cBhvr>
                                        <p:cTn id="55" dur="500"/>
                                        <p:tgtEl>
                                          <p:spTgt spid="10037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100377"/>
                                        </p:tgtEl>
                                        <p:attrNameLst>
                                          <p:attrName>style.visibility</p:attrName>
                                        </p:attrNameLst>
                                      </p:cBhvr>
                                      <p:to>
                                        <p:strVal val="visible"/>
                                      </p:to>
                                    </p:set>
                                    <p:animEffect transition="in" filter="blinds(horizontal)">
                                      <p:cBhvr>
                                        <p:cTn id="60" dur="500"/>
                                        <p:tgtEl>
                                          <p:spTgt spid="10037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2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3" grpId="0" animBg="1"/>
      <p:bldP spid="100364" grpId="0" animBg="1"/>
      <p:bldP spid="100365" grpId="0" animBg="1"/>
      <p:bldP spid="100366" grpId="0" animBg="1"/>
      <p:bldP spid="100367" grpId="0" animBg="1"/>
      <p:bldP spid="23" grpId="0" animBg="1"/>
      <p:bldP spid="24"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1" name="Picture 2" descr="2-11"/>
          <p:cNvPicPr>
            <a:picLocks noChangeAspect="1" noChangeArrowheads="1"/>
          </p:cNvPicPr>
          <p:nvPr/>
        </p:nvPicPr>
        <p:blipFill>
          <a:blip r:embed="rId3" cstate="print"/>
          <a:srcRect/>
          <a:stretch>
            <a:fillRect/>
          </a:stretch>
        </p:blipFill>
        <p:spPr bwMode="auto">
          <a:xfrm>
            <a:off x="0" y="2781300"/>
            <a:ext cx="4572000" cy="3336925"/>
          </a:xfrm>
          <a:prstGeom prst="rect">
            <a:avLst/>
          </a:prstGeom>
          <a:noFill/>
          <a:ln w="9525">
            <a:noFill/>
            <a:miter lim="800000"/>
            <a:headEnd/>
            <a:tailEnd/>
          </a:ln>
        </p:spPr>
      </p:pic>
      <p:sp>
        <p:nvSpPr>
          <p:cNvPr id="101379" name="Text Box 3"/>
          <p:cNvSpPr txBox="1">
            <a:spLocks noChangeArrowheads="1"/>
          </p:cNvSpPr>
          <p:nvPr/>
        </p:nvSpPr>
        <p:spPr bwMode="auto">
          <a:xfrm>
            <a:off x="3600450" y="2600325"/>
            <a:ext cx="5003800" cy="1016000"/>
          </a:xfrm>
          <a:prstGeom prst="rect">
            <a:avLst/>
          </a:prstGeom>
          <a:noFill/>
          <a:ln w="9525">
            <a:noFill/>
            <a:miter lim="800000"/>
            <a:headEnd/>
            <a:tailEnd/>
          </a:ln>
        </p:spPr>
        <p:txBody>
          <a:bodyPr>
            <a:spAutoFit/>
          </a:bodyPr>
          <a:lstStyle/>
          <a:p>
            <a:pPr eaLnBrk="1" hangingPunct="1">
              <a:lnSpc>
                <a:spcPct val="150000"/>
              </a:lnSpc>
              <a:defRPr/>
            </a:pPr>
            <a:r>
              <a:rPr lang="zh-CN" altLang="en-US" sz="2000" b="1" dirty="0">
                <a:latin typeface="+mn-ea"/>
                <a:ea typeface="+mn-ea"/>
              </a:rPr>
              <a:t>在二维不可压流场上作一条曲线。求单位时间，流过单位长度的体积流量</a:t>
            </a:r>
            <a:r>
              <a:rPr lang="en-US" altLang="zh-CN" sz="2000" b="1" dirty="0">
                <a:latin typeface="+mn-ea"/>
                <a:ea typeface="+mn-ea"/>
              </a:rPr>
              <a:t>Q</a:t>
            </a:r>
          </a:p>
        </p:txBody>
      </p:sp>
      <p:sp>
        <p:nvSpPr>
          <p:cNvPr id="33803" name="Rectangle 4"/>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101381" name="Text Box 5"/>
          <p:cNvSpPr txBox="1">
            <a:spLocks noChangeArrowheads="1"/>
          </p:cNvSpPr>
          <p:nvPr/>
        </p:nvSpPr>
        <p:spPr bwMode="auto">
          <a:xfrm>
            <a:off x="4478338" y="4527550"/>
            <a:ext cx="1795462" cy="396875"/>
          </a:xfrm>
          <a:prstGeom prst="rect">
            <a:avLst/>
          </a:prstGeom>
          <a:noFill/>
          <a:ln w="9525">
            <a:noFill/>
            <a:miter lim="800000"/>
            <a:headEnd/>
            <a:tailEnd/>
          </a:ln>
        </p:spPr>
        <p:txBody>
          <a:bodyPr wrap="none">
            <a:spAutoFit/>
          </a:bodyPr>
          <a:lstStyle/>
          <a:p>
            <a:pPr eaLnBrk="1" hangingPunct="1">
              <a:defRPr/>
            </a:pPr>
            <a:r>
              <a:rPr lang="zh-CN" altLang="en-US" sz="2000" b="1" dirty="0">
                <a:latin typeface="+mn-ea"/>
                <a:ea typeface="+mn-ea"/>
              </a:rPr>
              <a:t>法向速度</a:t>
            </a:r>
            <a:r>
              <a:rPr lang="en-US" altLang="zh-CN" sz="2000" b="1" dirty="0" err="1">
                <a:latin typeface="+mn-ea"/>
                <a:ea typeface="+mn-ea"/>
              </a:rPr>
              <a:t>Vn</a:t>
            </a:r>
            <a:r>
              <a:rPr lang="zh-CN" altLang="en-US" sz="2000" b="1" dirty="0">
                <a:latin typeface="+mn-ea"/>
                <a:ea typeface="+mn-ea"/>
              </a:rPr>
              <a:t>：</a:t>
            </a:r>
          </a:p>
        </p:txBody>
      </p:sp>
      <p:sp>
        <p:nvSpPr>
          <p:cNvPr id="33805" name="Rectangle 6"/>
          <p:cNvSpPr>
            <a:spLocks noChangeArrowheads="1"/>
          </p:cNvSpPr>
          <p:nvPr/>
        </p:nvSpPr>
        <p:spPr bwMode="auto">
          <a:xfrm>
            <a:off x="0" y="3284538"/>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101383" name="Text Box 7"/>
          <p:cNvSpPr txBox="1">
            <a:spLocks noChangeArrowheads="1"/>
          </p:cNvSpPr>
          <p:nvPr/>
        </p:nvSpPr>
        <p:spPr bwMode="auto">
          <a:xfrm>
            <a:off x="4427538" y="3608388"/>
            <a:ext cx="3098800" cy="396875"/>
          </a:xfrm>
          <a:prstGeom prst="rect">
            <a:avLst/>
          </a:prstGeom>
          <a:noFill/>
          <a:ln w="9525">
            <a:noFill/>
            <a:miter lim="800000"/>
            <a:headEnd/>
            <a:tailEnd/>
          </a:ln>
        </p:spPr>
        <p:txBody>
          <a:bodyPr wrap="none">
            <a:spAutoFit/>
          </a:bodyPr>
          <a:lstStyle/>
          <a:p>
            <a:pPr eaLnBrk="1" hangingPunct="1">
              <a:defRPr/>
            </a:pPr>
            <a:r>
              <a:rPr lang="zh-CN" altLang="en-US" sz="2000" b="1" dirty="0">
                <a:latin typeface="+mn-ea"/>
                <a:ea typeface="+mn-ea"/>
              </a:rPr>
              <a:t>通过微小面积</a:t>
            </a:r>
            <a:r>
              <a:rPr lang="en-US" altLang="zh-CN" sz="2000" b="1" dirty="0" err="1">
                <a:latin typeface="+mn-ea"/>
                <a:ea typeface="+mn-ea"/>
              </a:rPr>
              <a:t>ds</a:t>
            </a:r>
            <a:r>
              <a:rPr lang="en-US" altLang="zh-CN" sz="2000" b="1" dirty="0">
                <a:latin typeface="+mn-ea"/>
                <a:ea typeface="+mn-ea"/>
              </a:rPr>
              <a:t>*1</a:t>
            </a:r>
            <a:r>
              <a:rPr lang="zh-CN" altLang="en-US" sz="2000" b="1" dirty="0">
                <a:latin typeface="+mn-ea"/>
                <a:ea typeface="+mn-ea"/>
              </a:rPr>
              <a:t>的流量</a:t>
            </a:r>
          </a:p>
        </p:txBody>
      </p:sp>
      <p:graphicFrame>
        <p:nvGraphicFramePr>
          <p:cNvPr id="101387" name="Object 11"/>
          <p:cNvGraphicFramePr>
            <a:graphicFrameLocks noChangeAspect="1"/>
          </p:cNvGraphicFramePr>
          <p:nvPr/>
        </p:nvGraphicFramePr>
        <p:xfrm>
          <a:off x="5256213" y="4070350"/>
          <a:ext cx="2119312" cy="409575"/>
        </p:xfrm>
        <a:graphic>
          <a:graphicData uri="http://schemas.openxmlformats.org/presentationml/2006/ole">
            <mc:AlternateContent xmlns:mc="http://schemas.openxmlformats.org/markup-compatibility/2006">
              <mc:Choice xmlns:v="urn:schemas-microsoft-com:vml" Requires="v">
                <p:oleObj spid="_x0000_s33955" r:id="rId4" imgW="1181100" imgH="228600" progId="Equation.DSMT4">
                  <p:embed/>
                </p:oleObj>
              </mc:Choice>
              <mc:Fallback>
                <p:oleObj r:id="rId4" imgW="1181100" imgH="228600"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213" y="4070350"/>
                        <a:ext cx="2119312" cy="4095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1388" name="Object 12"/>
          <p:cNvGraphicFramePr>
            <a:graphicFrameLocks noChangeAspect="1"/>
          </p:cNvGraphicFramePr>
          <p:nvPr/>
        </p:nvGraphicFramePr>
        <p:xfrm>
          <a:off x="5256213" y="4981575"/>
          <a:ext cx="3375025" cy="446088"/>
        </p:xfrm>
        <a:graphic>
          <a:graphicData uri="http://schemas.openxmlformats.org/presentationml/2006/ole">
            <mc:AlternateContent xmlns:mc="http://schemas.openxmlformats.org/markup-compatibility/2006">
              <mc:Choice xmlns:v="urn:schemas-microsoft-com:vml" Requires="v">
                <p:oleObj spid="_x0000_s33956" r:id="rId6" imgW="1803400" imgH="241300" progId="Equation.DSMT4">
                  <p:embed/>
                </p:oleObj>
              </mc:Choice>
              <mc:Fallback>
                <p:oleObj r:id="rId6" imgW="1803400" imgH="2413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6213" y="4981575"/>
                        <a:ext cx="3375025" cy="44608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1389" name="Object 13"/>
          <p:cNvGraphicFramePr>
            <a:graphicFrameLocks noChangeAspect="1"/>
          </p:cNvGraphicFramePr>
          <p:nvPr/>
        </p:nvGraphicFramePr>
        <p:xfrm>
          <a:off x="5219700" y="5494338"/>
          <a:ext cx="1524000" cy="671512"/>
        </p:xfrm>
        <a:graphic>
          <a:graphicData uri="http://schemas.openxmlformats.org/presentationml/2006/ole">
            <mc:AlternateContent xmlns:mc="http://schemas.openxmlformats.org/markup-compatibility/2006">
              <mc:Choice xmlns:v="urn:schemas-microsoft-com:vml" Requires="v">
                <p:oleObj spid="_x0000_s33957" r:id="rId8" imgW="888614" imgH="393529" progId="Equation.DSMT4">
                  <p:embed/>
                </p:oleObj>
              </mc:Choice>
              <mc:Fallback>
                <p:oleObj r:id="rId8" imgW="888614" imgH="393529"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5494338"/>
                        <a:ext cx="1524000" cy="6715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1390" name="Object 14"/>
          <p:cNvGraphicFramePr>
            <a:graphicFrameLocks noChangeAspect="1"/>
          </p:cNvGraphicFramePr>
          <p:nvPr/>
        </p:nvGraphicFramePr>
        <p:xfrm>
          <a:off x="7308850" y="5480050"/>
          <a:ext cx="1524000" cy="685800"/>
        </p:xfrm>
        <a:graphic>
          <a:graphicData uri="http://schemas.openxmlformats.org/presentationml/2006/ole">
            <mc:AlternateContent xmlns:mc="http://schemas.openxmlformats.org/markup-compatibility/2006">
              <mc:Choice xmlns:v="urn:schemas-microsoft-com:vml" Requires="v">
                <p:oleObj spid="_x0000_s33958" r:id="rId10" imgW="1002865" imgH="393529" progId="Equation.DSMT4">
                  <p:embed/>
                </p:oleObj>
              </mc:Choice>
              <mc:Fallback>
                <p:oleObj r:id="rId10" imgW="1002865" imgH="393529" progId="Equation.DSMT4">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8850" y="5480050"/>
                        <a:ext cx="1524000" cy="6858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1391" name="Object 15"/>
          <p:cNvGraphicFramePr>
            <a:graphicFrameLocks noChangeAspect="1"/>
          </p:cNvGraphicFramePr>
          <p:nvPr/>
        </p:nvGraphicFramePr>
        <p:xfrm>
          <a:off x="3779838" y="1628775"/>
          <a:ext cx="1716087" cy="887413"/>
        </p:xfrm>
        <a:graphic>
          <a:graphicData uri="http://schemas.openxmlformats.org/presentationml/2006/ole">
            <mc:AlternateContent xmlns:mc="http://schemas.openxmlformats.org/markup-compatibility/2006">
              <mc:Choice xmlns:v="urn:schemas-microsoft-com:vml" Requires="v">
                <p:oleObj spid="_x0000_s33959" r:id="rId12" imgW="863225" imgH="444307" progId="Equation.DSMT4">
                  <p:embed/>
                </p:oleObj>
              </mc:Choice>
              <mc:Fallback>
                <p:oleObj r:id="rId12" imgW="863225" imgH="444307"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9838" y="1628775"/>
                        <a:ext cx="1716087"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92" name="Object 16"/>
          <p:cNvGraphicFramePr>
            <a:graphicFrameLocks noChangeAspect="1"/>
          </p:cNvGraphicFramePr>
          <p:nvPr/>
        </p:nvGraphicFramePr>
        <p:xfrm>
          <a:off x="6192838" y="1830388"/>
          <a:ext cx="2159000" cy="482600"/>
        </p:xfrm>
        <a:graphic>
          <a:graphicData uri="http://schemas.openxmlformats.org/presentationml/2006/ole">
            <mc:AlternateContent xmlns:mc="http://schemas.openxmlformats.org/markup-compatibility/2006">
              <mc:Choice xmlns:v="urn:schemas-microsoft-com:vml" Requires="v">
                <p:oleObj spid="_x0000_s33960" r:id="rId14" imgW="1066800" imgH="241300" progId="Equation.DSMT4">
                  <p:embed/>
                </p:oleObj>
              </mc:Choice>
              <mc:Fallback>
                <p:oleObj r:id="rId14" imgW="1066800" imgH="241300" progId="Equation.DSMT4">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2838" y="1830388"/>
                        <a:ext cx="21590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7"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流函数</a:t>
            </a:r>
          </a:p>
        </p:txBody>
      </p:sp>
      <p:sp>
        <p:nvSpPr>
          <p:cNvPr id="33809" name="Text Box 22"/>
          <p:cNvSpPr txBox="1">
            <a:spLocks noChangeArrowheads="1"/>
          </p:cNvSpPr>
          <p:nvPr/>
        </p:nvSpPr>
        <p:spPr bwMode="auto">
          <a:xfrm>
            <a:off x="296863" y="1628775"/>
            <a:ext cx="2987675" cy="396875"/>
          </a:xfrm>
          <a:prstGeom prst="rect">
            <a:avLst/>
          </a:prstGeom>
          <a:solidFill>
            <a:srgbClr val="FF66FF"/>
          </a:solidFill>
          <a:ln w="9525">
            <a:noFill/>
            <a:miter lim="800000"/>
            <a:headEnd/>
            <a:tailEnd/>
          </a:ln>
        </p:spPr>
        <p:txBody>
          <a:bodyPr>
            <a:spAutoFit/>
          </a:bodyPr>
          <a:lstStyle/>
          <a:p>
            <a:pPr eaLnBrk="1" hangingPunct="1"/>
            <a:r>
              <a:rPr lang="zh-CN" altLang="en-US" sz="2000" b="1">
                <a:latin typeface="Tahoma" pitchFamily="34" charset="0"/>
              </a:rPr>
              <a:t>二维定常不可压缩流动</a:t>
            </a:r>
          </a:p>
        </p:txBody>
      </p:sp>
      <p:graphicFrame>
        <p:nvGraphicFramePr>
          <p:cNvPr id="33800" name="Object 23"/>
          <p:cNvGraphicFramePr>
            <a:graphicFrameLocks noChangeAspect="1"/>
          </p:cNvGraphicFramePr>
          <p:nvPr/>
        </p:nvGraphicFramePr>
        <p:xfrm>
          <a:off x="323850" y="2205038"/>
          <a:ext cx="2170113" cy="430212"/>
        </p:xfrm>
        <a:graphic>
          <a:graphicData uri="http://schemas.openxmlformats.org/presentationml/2006/ole">
            <mc:AlternateContent xmlns:mc="http://schemas.openxmlformats.org/markup-compatibility/2006">
              <mc:Choice xmlns:v="urn:schemas-microsoft-com:vml" Requires="v">
                <p:oleObj spid="_x0000_s33961" name="Equation" r:id="rId16" imgW="1282680" imgH="253800" progId="Equation.DSMT4">
                  <p:embed/>
                </p:oleObj>
              </mc:Choice>
              <mc:Fallback>
                <p:oleObj name="Equation" r:id="rId16" imgW="1282680" imgH="253800" progId="Equation.DSMT4">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3850" y="2205038"/>
                        <a:ext cx="2170113" cy="430212"/>
                      </a:xfrm>
                      <a:prstGeom prst="rect">
                        <a:avLst/>
                      </a:prstGeom>
                      <a:solidFill>
                        <a:srgbClr val="FF99FF"/>
                      </a:solidFill>
                    </p:spPr>
                  </p:pic>
                </p:oleObj>
              </mc:Fallback>
            </mc:AlternateContent>
          </a:graphicData>
        </a:graphic>
      </p:graphicFrame>
      <p:sp>
        <p:nvSpPr>
          <p:cNvPr id="33810" name="灯片编号占位符 17"/>
          <p:cNvSpPr>
            <a:spLocks noGrp="1"/>
          </p:cNvSpPr>
          <p:nvPr>
            <p:ph type="sldNum" sz="quarter" idx="10"/>
          </p:nvPr>
        </p:nvSpPr>
        <p:spPr bwMode="auto">
          <a:ln>
            <a:miter lim="800000"/>
            <a:headEnd/>
            <a:tailEnd/>
          </a:ln>
        </p:spPr>
        <p:txBody>
          <a:bodyPr/>
          <a:lstStyle/>
          <a:p>
            <a:pPr>
              <a:defRPr/>
            </a:pPr>
            <a:fld id="{97E7B24E-7A83-435A-97C8-BFBC7E10D096}" type="slidenum">
              <a:rPr lang="en-US" altLang="zh-CN"/>
              <a:pPr>
                <a:defRPr/>
              </a:pPr>
              <a:t>53</a:t>
            </a:fld>
            <a:endParaRPr lang="en-US" altLang="zh-CN"/>
          </a:p>
        </p:txBody>
      </p:sp>
      <p:sp>
        <p:nvSpPr>
          <p:cNvPr id="33811" name="矩形 18"/>
          <p:cNvSpPr>
            <a:spLocks noChangeArrowheads="1"/>
          </p:cNvSpPr>
          <p:nvPr/>
        </p:nvSpPr>
        <p:spPr bwMode="auto">
          <a:xfrm>
            <a:off x="3600450" y="1628775"/>
            <a:ext cx="2044700" cy="930275"/>
          </a:xfrm>
          <a:prstGeom prst="rect">
            <a:avLst/>
          </a:prstGeom>
          <a:noFill/>
          <a:ln w="25400" algn="ctr">
            <a:solidFill>
              <a:srgbClr val="FF0000"/>
            </a:solidFill>
            <a:round/>
            <a:headEnd/>
            <a:tailEnd/>
          </a:ln>
        </p:spPr>
        <p:txBody>
          <a:bodyPr/>
          <a:lstStyle/>
          <a:p>
            <a:endParaRPr lang="zh-CN" altLang="en-US"/>
          </a:p>
        </p:txBody>
      </p:sp>
      <p:sp>
        <p:nvSpPr>
          <p:cNvPr id="33812" name="矩形 19"/>
          <p:cNvSpPr>
            <a:spLocks noChangeArrowheads="1"/>
          </p:cNvSpPr>
          <p:nvPr/>
        </p:nvSpPr>
        <p:spPr bwMode="auto">
          <a:xfrm>
            <a:off x="6099175" y="1690688"/>
            <a:ext cx="2468563" cy="693737"/>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blinds(horizontal)">
                                      <p:cBhvr>
                                        <p:cTn id="7" dur="500"/>
                                        <p:tgtEl>
                                          <p:spTgt spid="1013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138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0138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138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0138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0138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1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p:bldP spid="101381" grpId="0"/>
      <p:bldP spid="10138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7" name="Picture 2" descr="2-11"/>
          <p:cNvPicPr>
            <a:picLocks noChangeAspect="1" noChangeArrowheads="1"/>
          </p:cNvPicPr>
          <p:nvPr/>
        </p:nvPicPr>
        <p:blipFill>
          <a:blip r:embed="rId3" cstate="print"/>
          <a:srcRect/>
          <a:stretch>
            <a:fillRect/>
          </a:stretch>
        </p:blipFill>
        <p:spPr bwMode="auto">
          <a:xfrm>
            <a:off x="0" y="2781300"/>
            <a:ext cx="4572000" cy="3336925"/>
          </a:xfrm>
          <a:prstGeom prst="rect">
            <a:avLst/>
          </a:prstGeom>
          <a:noFill/>
          <a:ln w="9525">
            <a:noFill/>
            <a:miter lim="800000"/>
            <a:headEnd/>
            <a:tailEnd/>
          </a:ln>
        </p:spPr>
      </p:pic>
      <p:sp>
        <p:nvSpPr>
          <p:cNvPr id="34828" name="Rectangle 4"/>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34829" name="Rectangle 6"/>
          <p:cNvSpPr>
            <a:spLocks noChangeArrowheads="1"/>
          </p:cNvSpPr>
          <p:nvPr/>
        </p:nvSpPr>
        <p:spPr bwMode="auto">
          <a:xfrm>
            <a:off x="0" y="3284538"/>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3483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流函数</a:t>
            </a:r>
          </a:p>
        </p:txBody>
      </p:sp>
      <p:sp>
        <p:nvSpPr>
          <p:cNvPr id="34832" name="Text Box 22"/>
          <p:cNvSpPr txBox="1">
            <a:spLocks noChangeArrowheads="1"/>
          </p:cNvSpPr>
          <p:nvPr/>
        </p:nvSpPr>
        <p:spPr bwMode="auto">
          <a:xfrm>
            <a:off x="296863" y="1628775"/>
            <a:ext cx="2987675" cy="396875"/>
          </a:xfrm>
          <a:prstGeom prst="rect">
            <a:avLst/>
          </a:prstGeom>
          <a:solidFill>
            <a:srgbClr val="FF66FF"/>
          </a:solidFill>
          <a:ln w="9525">
            <a:noFill/>
            <a:miter lim="800000"/>
            <a:headEnd/>
            <a:tailEnd/>
          </a:ln>
        </p:spPr>
        <p:txBody>
          <a:bodyPr>
            <a:spAutoFit/>
          </a:bodyPr>
          <a:lstStyle/>
          <a:p>
            <a:pPr eaLnBrk="1" hangingPunct="1"/>
            <a:r>
              <a:rPr lang="zh-CN" altLang="en-US" sz="2000" b="1">
                <a:latin typeface="Tahoma" pitchFamily="34" charset="0"/>
              </a:rPr>
              <a:t>二维定常不可压缩流动</a:t>
            </a:r>
          </a:p>
        </p:txBody>
      </p:sp>
      <p:graphicFrame>
        <p:nvGraphicFramePr>
          <p:cNvPr id="34818" name="Object 23"/>
          <p:cNvGraphicFramePr>
            <a:graphicFrameLocks noChangeAspect="1"/>
          </p:cNvGraphicFramePr>
          <p:nvPr/>
        </p:nvGraphicFramePr>
        <p:xfrm>
          <a:off x="323850" y="2205038"/>
          <a:ext cx="2170113" cy="430212"/>
        </p:xfrm>
        <a:graphic>
          <a:graphicData uri="http://schemas.openxmlformats.org/presentationml/2006/ole">
            <mc:AlternateContent xmlns:mc="http://schemas.openxmlformats.org/markup-compatibility/2006">
              <mc:Choice xmlns:v="urn:schemas-microsoft-com:vml" Requires="v">
                <p:oleObj spid="_x0000_s35025" name="Equation" r:id="rId4" imgW="1282680" imgH="253800" progId="Equation.DSMT4">
                  <p:embed/>
                </p:oleObj>
              </mc:Choice>
              <mc:Fallback>
                <p:oleObj name="Equation" r:id="rId4" imgW="1282680" imgH="253800" progId="Equation.DSMT4">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2205038"/>
                        <a:ext cx="2170113" cy="430212"/>
                      </a:xfrm>
                      <a:prstGeom prst="rect">
                        <a:avLst/>
                      </a:prstGeom>
                      <a:solidFill>
                        <a:srgbClr val="FF99FF"/>
                      </a:solidFill>
                    </p:spPr>
                  </p:pic>
                </p:oleObj>
              </mc:Fallback>
            </mc:AlternateContent>
          </a:graphicData>
        </a:graphic>
      </p:graphicFrame>
      <p:sp>
        <p:nvSpPr>
          <p:cNvPr id="34833" name="灯片编号占位符 17"/>
          <p:cNvSpPr>
            <a:spLocks noGrp="1"/>
          </p:cNvSpPr>
          <p:nvPr>
            <p:ph type="sldNum" sz="quarter" idx="10"/>
          </p:nvPr>
        </p:nvSpPr>
        <p:spPr bwMode="auto">
          <a:ln>
            <a:miter lim="800000"/>
            <a:headEnd/>
            <a:tailEnd/>
          </a:ln>
        </p:spPr>
        <p:txBody>
          <a:bodyPr/>
          <a:lstStyle/>
          <a:p>
            <a:pPr>
              <a:defRPr/>
            </a:pPr>
            <a:fld id="{6AC0BD9E-9160-492C-A65A-6317CEBD22C9}" type="slidenum">
              <a:rPr lang="en-US" altLang="zh-CN"/>
              <a:pPr>
                <a:defRPr/>
              </a:pPr>
              <a:t>54</a:t>
            </a:fld>
            <a:endParaRPr lang="en-US" altLang="zh-CN"/>
          </a:p>
        </p:txBody>
      </p:sp>
      <p:sp>
        <p:nvSpPr>
          <p:cNvPr id="34834" name="Text Box 2"/>
          <p:cNvSpPr txBox="1">
            <a:spLocks noChangeArrowheads="1"/>
          </p:cNvSpPr>
          <p:nvPr/>
        </p:nvSpPr>
        <p:spPr bwMode="auto">
          <a:xfrm>
            <a:off x="1355725" y="3527425"/>
            <a:ext cx="184150" cy="366713"/>
          </a:xfrm>
          <a:prstGeom prst="rect">
            <a:avLst/>
          </a:prstGeom>
          <a:noFill/>
          <a:ln w="9525">
            <a:noFill/>
            <a:miter lim="800000"/>
            <a:headEnd/>
            <a:tailEnd/>
          </a:ln>
        </p:spPr>
        <p:txBody>
          <a:bodyPr wrap="none">
            <a:spAutoFit/>
          </a:bodyPr>
          <a:lstStyle/>
          <a:p>
            <a:pPr eaLnBrk="1" hangingPunct="1"/>
            <a:endParaRPr lang="zh-CN" altLang="en-US">
              <a:latin typeface="Tahoma" pitchFamily="34" charset="0"/>
            </a:endParaRPr>
          </a:p>
        </p:txBody>
      </p:sp>
      <p:sp>
        <p:nvSpPr>
          <p:cNvPr id="22" name="Text Box 5"/>
          <p:cNvSpPr txBox="1">
            <a:spLocks noChangeArrowheads="1"/>
          </p:cNvSpPr>
          <p:nvPr/>
        </p:nvSpPr>
        <p:spPr bwMode="auto">
          <a:xfrm>
            <a:off x="3779838" y="4437063"/>
            <a:ext cx="3054350" cy="396875"/>
          </a:xfrm>
          <a:prstGeom prst="rect">
            <a:avLst/>
          </a:prstGeom>
          <a:noFill/>
          <a:ln w="9525">
            <a:noFill/>
            <a:miter lim="800000"/>
            <a:headEnd/>
            <a:tailEnd/>
          </a:ln>
        </p:spPr>
        <p:txBody>
          <a:bodyPr wrap="none">
            <a:spAutoFit/>
          </a:bodyPr>
          <a:lstStyle/>
          <a:p>
            <a:pPr eaLnBrk="1" hangingPunct="1"/>
            <a:r>
              <a:rPr lang="zh-CN" altLang="en-US" sz="2000" b="1">
                <a:latin typeface="Tahoma" pitchFamily="34" charset="0"/>
              </a:rPr>
              <a:t>则沿</a:t>
            </a:r>
            <a:r>
              <a:rPr lang="en-US" altLang="zh-CN" sz="2000">
                <a:latin typeface="Tahoma" pitchFamily="34" charset="0"/>
              </a:rPr>
              <a:t>M</a:t>
            </a:r>
            <a:r>
              <a:rPr lang="en-US" altLang="zh-CN" sz="2000" baseline="-25000">
                <a:latin typeface="Tahoma" pitchFamily="34" charset="0"/>
              </a:rPr>
              <a:t>1</a:t>
            </a:r>
            <a:r>
              <a:rPr lang="zh-CN" altLang="en-US" sz="2000">
                <a:latin typeface="Tahoma" pitchFamily="34" charset="0"/>
              </a:rPr>
              <a:t>，</a:t>
            </a:r>
            <a:r>
              <a:rPr lang="en-US" altLang="zh-CN" sz="2000">
                <a:latin typeface="Tahoma" pitchFamily="34" charset="0"/>
              </a:rPr>
              <a:t>M</a:t>
            </a:r>
            <a:r>
              <a:rPr lang="en-US" altLang="zh-CN" sz="2000" baseline="-25000">
                <a:latin typeface="Tahoma" pitchFamily="34" charset="0"/>
              </a:rPr>
              <a:t>0</a:t>
            </a:r>
            <a:r>
              <a:rPr lang="zh-CN" altLang="en-US" sz="2000" b="1">
                <a:latin typeface="Tahoma" pitchFamily="34" charset="0"/>
              </a:rPr>
              <a:t>截面的总流量</a:t>
            </a:r>
          </a:p>
        </p:txBody>
      </p:sp>
      <p:sp>
        <p:nvSpPr>
          <p:cNvPr id="23" name="Line 10"/>
          <p:cNvSpPr>
            <a:spLocks noChangeShapeType="1"/>
          </p:cNvSpPr>
          <p:nvPr/>
        </p:nvSpPr>
        <p:spPr bwMode="auto">
          <a:xfrm>
            <a:off x="5291138" y="1917700"/>
            <a:ext cx="720725" cy="0"/>
          </a:xfrm>
          <a:prstGeom prst="line">
            <a:avLst/>
          </a:prstGeom>
          <a:noFill/>
          <a:ln w="28575">
            <a:solidFill>
              <a:srgbClr val="FF66FF"/>
            </a:solidFill>
            <a:round/>
            <a:headEnd/>
            <a:tailEnd type="triangle" w="med" len="med"/>
          </a:ln>
        </p:spPr>
        <p:txBody>
          <a:bodyPr>
            <a:spAutoFit/>
          </a:bodyPr>
          <a:lstStyle/>
          <a:p>
            <a:endParaRPr lang="zh-CN" altLang="en-US"/>
          </a:p>
        </p:txBody>
      </p:sp>
      <p:grpSp>
        <p:nvGrpSpPr>
          <p:cNvPr id="2" name="Group 11"/>
          <p:cNvGrpSpPr>
            <a:grpSpLocks/>
          </p:cNvGrpSpPr>
          <p:nvPr/>
        </p:nvGrpSpPr>
        <p:grpSpPr bwMode="auto">
          <a:xfrm>
            <a:off x="5219700" y="2673350"/>
            <a:ext cx="792163" cy="806450"/>
            <a:chOff x="3288" y="1888"/>
            <a:chExt cx="499" cy="453"/>
          </a:xfrm>
        </p:grpSpPr>
        <p:sp>
          <p:nvSpPr>
            <p:cNvPr id="34845" name="Line 12"/>
            <p:cNvSpPr>
              <a:spLocks noChangeShapeType="1"/>
            </p:cNvSpPr>
            <p:nvPr/>
          </p:nvSpPr>
          <p:spPr bwMode="auto">
            <a:xfrm>
              <a:off x="3288" y="1888"/>
              <a:ext cx="499" cy="0"/>
            </a:xfrm>
            <a:prstGeom prst="line">
              <a:avLst/>
            </a:prstGeom>
            <a:noFill/>
            <a:ln w="28575">
              <a:solidFill>
                <a:srgbClr val="FF66FF"/>
              </a:solidFill>
              <a:round/>
              <a:headEnd/>
              <a:tailEnd/>
            </a:ln>
          </p:spPr>
          <p:txBody>
            <a:bodyPr>
              <a:spAutoFit/>
            </a:bodyPr>
            <a:lstStyle/>
            <a:p>
              <a:endParaRPr lang="zh-CN" altLang="en-US"/>
            </a:p>
          </p:txBody>
        </p:sp>
        <p:sp>
          <p:nvSpPr>
            <p:cNvPr id="34846" name="Line 13"/>
            <p:cNvSpPr>
              <a:spLocks noChangeShapeType="1"/>
            </p:cNvSpPr>
            <p:nvPr/>
          </p:nvSpPr>
          <p:spPr bwMode="auto">
            <a:xfrm>
              <a:off x="3787" y="1888"/>
              <a:ext cx="0" cy="453"/>
            </a:xfrm>
            <a:prstGeom prst="line">
              <a:avLst/>
            </a:prstGeom>
            <a:noFill/>
            <a:ln w="28575">
              <a:solidFill>
                <a:srgbClr val="FF66FF"/>
              </a:solidFill>
              <a:round/>
              <a:headEnd/>
              <a:tailEnd/>
            </a:ln>
          </p:spPr>
          <p:txBody>
            <a:bodyPr>
              <a:spAutoFit/>
            </a:bodyPr>
            <a:lstStyle/>
            <a:p>
              <a:endParaRPr lang="zh-CN" altLang="en-US"/>
            </a:p>
          </p:txBody>
        </p:sp>
        <p:sp>
          <p:nvSpPr>
            <p:cNvPr id="34847" name="Line 14"/>
            <p:cNvSpPr>
              <a:spLocks noChangeShapeType="1"/>
            </p:cNvSpPr>
            <p:nvPr/>
          </p:nvSpPr>
          <p:spPr bwMode="auto">
            <a:xfrm>
              <a:off x="3696" y="2341"/>
              <a:ext cx="91" cy="0"/>
            </a:xfrm>
            <a:prstGeom prst="line">
              <a:avLst/>
            </a:prstGeom>
            <a:noFill/>
            <a:ln w="28575">
              <a:solidFill>
                <a:srgbClr val="FF66FF"/>
              </a:solidFill>
              <a:round/>
              <a:headEnd/>
              <a:tailEnd/>
            </a:ln>
          </p:spPr>
          <p:txBody>
            <a:bodyPr>
              <a:spAutoFit/>
            </a:bodyPr>
            <a:lstStyle/>
            <a:p>
              <a:endParaRPr lang="zh-CN" altLang="en-US"/>
            </a:p>
          </p:txBody>
        </p:sp>
      </p:grpSp>
      <p:sp>
        <p:nvSpPr>
          <p:cNvPr id="28" name="Line 15"/>
          <p:cNvSpPr>
            <a:spLocks noChangeShapeType="1"/>
          </p:cNvSpPr>
          <p:nvPr/>
        </p:nvSpPr>
        <p:spPr bwMode="auto">
          <a:xfrm>
            <a:off x="6011863" y="3033713"/>
            <a:ext cx="288925" cy="0"/>
          </a:xfrm>
          <a:prstGeom prst="line">
            <a:avLst/>
          </a:prstGeom>
          <a:noFill/>
          <a:ln w="28575">
            <a:solidFill>
              <a:srgbClr val="FF66FF"/>
            </a:solidFill>
            <a:round/>
            <a:headEnd/>
            <a:tailEnd type="triangle" w="med" len="med"/>
          </a:ln>
        </p:spPr>
        <p:txBody>
          <a:bodyPr>
            <a:spAutoFit/>
          </a:bodyPr>
          <a:lstStyle/>
          <a:p>
            <a:endParaRPr lang="zh-CN" altLang="en-US"/>
          </a:p>
        </p:txBody>
      </p:sp>
      <p:grpSp>
        <p:nvGrpSpPr>
          <p:cNvPr id="3" name="Group 16"/>
          <p:cNvGrpSpPr>
            <a:grpSpLocks/>
          </p:cNvGrpSpPr>
          <p:nvPr/>
        </p:nvGrpSpPr>
        <p:grpSpPr bwMode="auto">
          <a:xfrm>
            <a:off x="7667625" y="1917700"/>
            <a:ext cx="1152525" cy="1976438"/>
            <a:chOff x="4830" y="1207"/>
            <a:chExt cx="726" cy="1271"/>
          </a:xfrm>
        </p:grpSpPr>
        <p:sp>
          <p:nvSpPr>
            <p:cNvPr id="34841" name="Line 17"/>
            <p:cNvSpPr>
              <a:spLocks noChangeShapeType="1"/>
            </p:cNvSpPr>
            <p:nvPr/>
          </p:nvSpPr>
          <p:spPr bwMode="auto">
            <a:xfrm>
              <a:off x="5420" y="1207"/>
              <a:ext cx="136" cy="0"/>
            </a:xfrm>
            <a:prstGeom prst="line">
              <a:avLst/>
            </a:prstGeom>
            <a:noFill/>
            <a:ln w="28575">
              <a:solidFill>
                <a:srgbClr val="FF66FF"/>
              </a:solidFill>
              <a:round/>
              <a:headEnd/>
              <a:tailEnd/>
            </a:ln>
          </p:spPr>
          <p:txBody>
            <a:bodyPr>
              <a:spAutoFit/>
            </a:bodyPr>
            <a:lstStyle/>
            <a:p>
              <a:endParaRPr lang="zh-CN" altLang="en-US"/>
            </a:p>
          </p:txBody>
        </p:sp>
        <p:sp>
          <p:nvSpPr>
            <p:cNvPr id="34842" name="Line 18"/>
            <p:cNvSpPr>
              <a:spLocks noChangeShapeType="1"/>
            </p:cNvSpPr>
            <p:nvPr/>
          </p:nvSpPr>
          <p:spPr bwMode="auto">
            <a:xfrm>
              <a:off x="5556" y="1207"/>
              <a:ext cx="0" cy="1271"/>
            </a:xfrm>
            <a:prstGeom prst="line">
              <a:avLst/>
            </a:prstGeom>
            <a:noFill/>
            <a:ln w="28575">
              <a:solidFill>
                <a:srgbClr val="FF66FF"/>
              </a:solidFill>
              <a:round/>
              <a:headEnd/>
              <a:tailEnd/>
            </a:ln>
          </p:spPr>
          <p:txBody>
            <a:bodyPr>
              <a:spAutoFit/>
            </a:bodyPr>
            <a:lstStyle/>
            <a:p>
              <a:endParaRPr lang="zh-CN" altLang="en-US"/>
            </a:p>
          </p:txBody>
        </p:sp>
        <p:sp>
          <p:nvSpPr>
            <p:cNvPr id="34843" name="Line 19"/>
            <p:cNvSpPr>
              <a:spLocks noChangeShapeType="1"/>
            </p:cNvSpPr>
            <p:nvPr/>
          </p:nvSpPr>
          <p:spPr bwMode="auto">
            <a:xfrm>
              <a:off x="5316" y="1921"/>
              <a:ext cx="227" cy="0"/>
            </a:xfrm>
            <a:prstGeom prst="line">
              <a:avLst/>
            </a:prstGeom>
            <a:noFill/>
            <a:ln w="28575">
              <a:solidFill>
                <a:srgbClr val="FF66FF"/>
              </a:solidFill>
              <a:round/>
              <a:headEnd/>
              <a:tailEnd/>
            </a:ln>
          </p:spPr>
          <p:txBody>
            <a:bodyPr>
              <a:spAutoFit/>
            </a:bodyPr>
            <a:lstStyle/>
            <a:p>
              <a:endParaRPr lang="zh-CN" altLang="en-US"/>
            </a:p>
          </p:txBody>
        </p:sp>
        <p:sp>
          <p:nvSpPr>
            <p:cNvPr id="34844" name="Line 20"/>
            <p:cNvSpPr>
              <a:spLocks noChangeShapeType="1"/>
            </p:cNvSpPr>
            <p:nvPr/>
          </p:nvSpPr>
          <p:spPr bwMode="auto">
            <a:xfrm flipH="1">
              <a:off x="4830" y="2478"/>
              <a:ext cx="726" cy="0"/>
            </a:xfrm>
            <a:prstGeom prst="line">
              <a:avLst/>
            </a:prstGeom>
            <a:noFill/>
            <a:ln w="28575">
              <a:solidFill>
                <a:srgbClr val="FF66FF"/>
              </a:solidFill>
              <a:round/>
              <a:headEnd/>
              <a:tailEnd type="triangle" w="med" len="med"/>
            </a:ln>
          </p:spPr>
          <p:txBody>
            <a:bodyPr>
              <a:spAutoFit/>
            </a:bodyPr>
            <a:lstStyle/>
            <a:p>
              <a:endParaRPr lang="zh-CN" altLang="en-US"/>
            </a:p>
          </p:txBody>
        </p:sp>
      </p:grpSp>
      <p:graphicFrame>
        <p:nvGraphicFramePr>
          <p:cNvPr id="34819" name="Object 22"/>
          <p:cNvGraphicFramePr>
            <a:graphicFrameLocks noChangeAspect="1"/>
          </p:cNvGraphicFramePr>
          <p:nvPr/>
        </p:nvGraphicFramePr>
        <p:xfrm>
          <a:off x="3462338" y="1474788"/>
          <a:ext cx="1716087" cy="887412"/>
        </p:xfrm>
        <a:graphic>
          <a:graphicData uri="http://schemas.openxmlformats.org/presentationml/2006/ole">
            <mc:AlternateContent xmlns:mc="http://schemas.openxmlformats.org/markup-compatibility/2006">
              <mc:Choice xmlns:v="urn:schemas-microsoft-com:vml" Requires="v">
                <p:oleObj spid="_x0000_s35026" r:id="rId6" imgW="863225" imgH="444307" progId="Equation.DSMT4">
                  <p:embed/>
                </p:oleObj>
              </mc:Choice>
              <mc:Fallback>
                <p:oleObj r:id="rId6" imgW="863225" imgH="444307" progId="Equation.DSMT4">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2338" y="1474788"/>
                        <a:ext cx="1716087" cy="88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10"/>
          <p:cNvGraphicFramePr>
            <a:graphicFrameLocks noChangeAspect="1"/>
          </p:cNvGraphicFramePr>
          <p:nvPr/>
        </p:nvGraphicFramePr>
        <p:xfrm>
          <a:off x="6084888" y="1700213"/>
          <a:ext cx="2159000" cy="482600"/>
        </p:xfrm>
        <a:graphic>
          <a:graphicData uri="http://schemas.openxmlformats.org/presentationml/2006/ole">
            <mc:AlternateContent xmlns:mc="http://schemas.openxmlformats.org/markup-compatibility/2006">
              <mc:Choice xmlns:v="urn:schemas-microsoft-com:vml" Requires="v">
                <p:oleObj spid="_x0000_s35027" r:id="rId8" imgW="1066800" imgH="241300" progId="Equation.DSMT4">
                  <p:embed/>
                </p:oleObj>
              </mc:Choice>
              <mc:Fallback>
                <p:oleObj r:id="rId8" imgW="1066800" imgH="24130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4888" y="1700213"/>
                        <a:ext cx="21590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24"/>
          <p:cNvGraphicFramePr>
            <a:graphicFrameLocks noChangeAspect="1"/>
          </p:cNvGraphicFramePr>
          <p:nvPr/>
        </p:nvGraphicFramePr>
        <p:xfrm>
          <a:off x="2771775" y="2492375"/>
          <a:ext cx="2249488" cy="434975"/>
        </p:xfrm>
        <a:graphic>
          <a:graphicData uri="http://schemas.openxmlformats.org/presentationml/2006/ole">
            <mc:AlternateContent xmlns:mc="http://schemas.openxmlformats.org/markup-compatibility/2006">
              <mc:Choice xmlns:v="urn:schemas-microsoft-com:vml" Requires="v">
                <p:oleObj spid="_x0000_s35028" r:id="rId10" imgW="1181100" imgH="228600" progId="Equation.DSMT4">
                  <p:embed/>
                </p:oleObj>
              </mc:Choice>
              <mc:Fallback>
                <p:oleObj r:id="rId10" imgW="1181100" imgH="228600" progId="Equation.DSMT4">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1775" y="2492375"/>
                        <a:ext cx="2249488"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25"/>
          <p:cNvGraphicFramePr>
            <a:graphicFrameLocks noChangeAspect="1"/>
          </p:cNvGraphicFramePr>
          <p:nvPr/>
        </p:nvGraphicFramePr>
        <p:xfrm>
          <a:off x="2771775" y="3176588"/>
          <a:ext cx="3124200" cy="446087"/>
        </p:xfrm>
        <a:graphic>
          <a:graphicData uri="http://schemas.openxmlformats.org/presentationml/2006/ole">
            <mc:AlternateContent xmlns:mc="http://schemas.openxmlformats.org/markup-compatibility/2006">
              <mc:Choice xmlns:v="urn:schemas-microsoft-com:vml" Requires="v">
                <p:oleObj spid="_x0000_s35029" r:id="rId12" imgW="1803400" imgH="241300" progId="Equation.DSMT4">
                  <p:embed/>
                </p:oleObj>
              </mc:Choice>
              <mc:Fallback>
                <p:oleObj r:id="rId12" imgW="1803400" imgH="241300" progId="Equation.DSMT4">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1775" y="3176588"/>
                        <a:ext cx="3124200"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26"/>
          <p:cNvGraphicFramePr>
            <a:graphicFrameLocks noChangeAspect="1"/>
          </p:cNvGraphicFramePr>
          <p:nvPr/>
        </p:nvGraphicFramePr>
        <p:xfrm>
          <a:off x="6300788" y="2781300"/>
          <a:ext cx="2138362" cy="482600"/>
        </p:xfrm>
        <a:graphic>
          <a:graphicData uri="http://schemas.openxmlformats.org/presentationml/2006/ole">
            <mc:AlternateContent xmlns:mc="http://schemas.openxmlformats.org/markup-compatibility/2006">
              <mc:Choice xmlns:v="urn:schemas-microsoft-com:vml" Requires="v">
                <p:oleObj spid="_x0000_s35030" name="Equation" r:id="rId14" imgW="1054100" imgH="241300" progId="Equation.DSMT4">
                  <p:embed/>
                </p:oleObj>
              </mc:Choice>
              <mc:Fallback>
                <p:oleObj name="Equation" r:id="rId14" imgW="1054100" imgH="241300" progId="Equation.DSMT4">
                  <p:embed/>
                  <p:pic>
                    <p:nvPicPr>
                      <p:cNvPr id="0"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00788" y="2781300"/>
                        <a:ext cx="213836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27"/>
          <p:cNvGraphicFramePr>
            <a:graphicFrameLocks noChangeAspect="1"/>
          </p:cNvGraphicFramePr>
          <p:nvPr/>
        </p:nvGraphicFramePr>
        <p:xfrm>
          <a:off x="6296025" y="3716338"/>
          <a:ext cx="1184275" cy="406400"/>
        </p:xfrm>
        <a:graphic>
          <a:graphicData uri="http://schemas.openxmlformats.org/presentationml/2006/ole">
            <mc:AlternateContent xmlns:mc="http://schemas.openxmlformats.org/markup-compatibility/2006">
              <mc:Choice xmlns:v="urn:schemas-microsoft-com:vml" Requires="v">
                <p:oleObj spid="_x0000_s35031" r:id="rId16" imgW="583947" imgH="203112" progId="Equation.DSMT4">
                  <p:embed/>
                </p:oleObj>
              </mc:Choice>
              <mc:Fallback>
                <p:oleObj r:id="rId16" imgW="583947" imgH="203112" progId="Equation.DSMT4">
                  <p:embed/>
                  <p:pic>
                    <p:nvPicPr>
                      <p:cNvPr id="0"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96025" y="3716338"/>
                        <a:ext cx="118427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28"/>
          <p:cNvGraphicFramePr>
            <a:graphicFrameLocks noChangeAspect="1"/>
          </p:cNvGraphicFramePr>
          <p:nvPr/>
        </p:nvGraphicFramePr>
        <p:xfrm>
          <a:off x="3832225" y="5013325"/>
          <a:ext cx="4953000" cy="601663"/>
        </p:xfrm>
        <a:graphic>
          <a:graphicData uri="http://schemas.openxmlformats.org/presentationml/2006/ole">
            <mc:AlternateContent xmlns:mc="http://schemas.openxmlformats.org/markup-compatibility/2006">
              <mc:Choice xmlns:v="urn:schemas-microsoft-com:vml" Requires="v">
                <p:oleObj spid="_x0000_s35032" r:id="rId18" imgW="2908300" imgH="355600" progId="Equation.DSMT4">
                  <p:embed/>
                </p:oleObj>
              </mc:Choice>
              <mc:Fallback>
                <p:oleObj r:id="rId18" imgW="2908300" imgH="355600" progId="Equation.DSMT4">
                  <p:embed/>
                  <p:pic>
                    <p:nvPicPr>
                      <p:cNvPr id="0"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2225" y="5013325"/>
                        <a:ext cx="4953000"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36"/>
          <p:cNvGraphicFramePr>
            <a:graphicFrameLocks noChangeAspect="1"/>
          </p:cNvGraphicFramePr>
          <p:nvPr/>
        </p:nvGraphicFramePr>
        <p:xfrm>
          <a:off x="1711325" y="5780088"/>
          <a:ext cx="5740400" cy="368300"/>
        </p:xfrm>
        <a:graphic>
          <a:graphicData uri="http://schemas.openxmlformats.org/presentationml/2006/ole">
            <mc:AlternateContent xmlns:mc="http://schemas.openxmlformats.org/markup-compatibility/2006">
              <mc:Choice xmlns:v="urn:schemas-microsoft-com:vml" Requires="v">
                <p:oleObj spid="_x0000_s35033" name="Equation" r:id="rId20" imgW="3174840" imgH="203040" progId="Equation.DSMT4">
                  <p:embed/>
                </p:oleObj>
              </mc:Choice>
              <mc:Fallback>
                <p:oleObj name="Equation" r:id="rId20" imgW="3174840" imgH="203040" progId="Equation.DSMT4">
                  <p:embed/>
                  <p:pic>
                    <p:nvPicPr>
                      <p:cNvPr id="0" name="Object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11325" y="5780088"/>
                        <a:ext cx="5740400" cy="368300"/>
                      </a:xfrm>
                      <a:prstGeom prst="rect">
                        <a:avLst/>
                      </a:prstGeom>
                      <a:solidFill>
                        <a:srgbClr val="FF99FF"/>
                      </a:solidFill>
                    </p:spPr>
                  </p:pic>
                </p:oleObj>
              </mc:Fallback>
            </mc:AlternateContent>
          </a:graphicData>
        </a:graphic>
      </p:graphicFrame>
      <p:sp>
        <p:nvSpPr>
          <p:cNvPr id="42" name="矩形 41"/>
          <p:cNvSpPr>
            <a:spLocks noChangeArrowheads="1"/>
          </p:cNvSpPr>
          <p:nvPr/>
        </p:nvSpPr>
        <p:spPr bwMode="auto">
          <a:xfrm>
            <a:off x="3781425" y="4997450"/>
            <a:ext cx="5038725" cy="617538"/>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linds(horizontal)">
                                      <p:cBhvr>
                                        <p:cTn id="15" dur="500"/>
                                        <p:tgtEl>
                                          <p:spTgt spid="36"/>
                                        </p:tgtEl>
                                      </p:cBhvr>
                                    </p:animEffect>
                                  </p:childTnLst>
                                </p:cTn>
                              </p:par>
                              <p:par>
                                <p:cTn id="16" presetID="3" presetClass="entr" presetSubtype="1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linds(horizontal)">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par>
                                <p:cTn id="35" presetID="3" presetClass="entr" presetSubtype="1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blinds(horizontal)">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xEl>
                                              <p:pRg st="0" end="0"/>
                                            </p:txEl>
                                          </p:spTgt>
                                        </p:tgtEl>
                                        <p:attrNameLst>
                                          <p:attrName>style.visibility</p:attrName>
                                        </p:attrNameLst>
                                      </p:cBhvr>
                                      <p:to>
                                        <p:strVal val="visible"/>
                                      </p:to>
                                    </p:set>
                                    <p:animEffect transition="in" filter="blinds(horizontal)">
                                      <p:cBhvr>
                                        <p:cTn id="42" dur="500"/>
                                        <p:tgtEl>
                                          <p:spTgt spid="2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blinds(horizontal)">
                                      <p:cBhvr>
                                        <p:cTn id="5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4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Text Box 2"/>
          <p:cNvSpPr txBox="1">
            <a:spLocks noChangeArrowheads="1"/>
          </p:cNvSpPr>
          <p:nvPr/>
        </p:nvSpPr>
        <p:spPr bwMode="auto">
          <a:xfrm>
            <a:off x="374650" y="2133600"/>
            <a:ext cx="3105150" cy="430213"/>
          </a:xfrm>
          <a:prstGeom prst="rect">
            <a:avLst/>
          </a:prstGeom>
          <a:solidFill>
            <a:srgbClr val="FF66FF"/>
          </a:solidFill>
          <a:ln w="9525">
            <a:noFill/>
            <a:miter lim="800000"/>
            <a:headEnd/>
            <a:tailEnd/>
          </a:ln>
        </p:spPr>
        <p:txBody>
          <a:bodyPr wrap="none">
            <a:spAutoFit/>
          </a:bodyPr>
          <a:lstStyle/>
          <a:p>
            <a:pPr eaLnBrk="1" hangingPunct="1"/>
            <a:r>
              <a:rPr lang="zh-CN" altLang="en-US" sz="2200" b="1">
                <a:latin typeface="Tahoma" pitchFamily="34" charset="0"/>
              </a:rPr>
              <a:t>流函数与速度位的关系 </a:t>
            </a:r>
          </a:p>
        </p:txBody>
      </p:sp>
      <p:sp>
        <p:nvSpPr>
          <p:cNvPr id="35848" name="Rectangle 3"/>
          <p:cNvSpPr>
            <a:spLocks noChangeArrowheads="1"/>
          </p:cNvSpPr>
          <p:nvPr/>
        </p:nvSpPr>
        <p:spPr bwMode="auto">
          <a:xfrm>
            <a:off x="0" y="2986088"/>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103428" name="Text Box 4"/>
          <p:cNvSpPr txBox="1">
            <a:spLocks noChangeArrowheads="1"/>
          </p:cNvSpPr>
          <p:nvPr/>
        </p:nvSpPr>
        <p:spPr bwMode="auto">
          <a:xfrm>
            <a:off x="395288" y="3429000"/>
            <a:ext cx="5375275" cy="396875"/>
          </a:xfrm>
          <a:prstGeom prst="rect">
            <a:avLst/>
          </a:prstGeom>
          <a:noFill/>
          <a:ln w="9525">
            <a:noFill/>
            <a:miter lim="800000"/>
            <a:headEnd/>
            <a:tailEnd/>
          </a:ln>
        </p:spPr>
        <p:txBody>
          <a:bodyPr wrap="none">
            <a:spAutoFit/>
          </a:bodyPr>
          <a:lstStyle/>
          <a:p>
            <a:pPr eaLnBrk="1" hangingPunct="1"/>
            <a:r>
              <a:rPr lang="zh-CN" altLang="en-US" sz="2000" b="1">
                <a:latin typeface="Tahoma" pitchFamily="34" charset="0"/>
              </a:rPr>
              <a:t>取速度位梯度与流函数梯度的数性积（点积）</a:t>
            </a:r>
            <a:r>
              <a:rPr lang="zh-CN" altLang="en-US" sz="2000">
                <a:latin typeface="Tahoma" pitchFamily="34" charset="0"/>
              </a:rPr>
              <a:t> </a:t>
            </a:r>
          </a:p>
        </p:txBody>
      </p:sp>
      <p:sp>
        <p:nvSpPr>
          <p:cNvPr id="35850" name="Rectangle 5"/>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35851" name="Rectangle 6"/>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35852" name="Rectangle 7"/>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35853" name="Rectangle 8"/>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103433" name="Text Box 9"/>
          <p:cNvSpPr txBox="1">
            <a:spLocks noChangeArrowheads="1"/>
          </p:cNvSpPr>
          <p:nvPr/>
        </p:nvSpPr>
        <p:spPr bwMode="auto">
          <a:xfrm>
            <a:off x="1619250" y="5805488"/>
            <a:ext cx="5002213" cy="400050"/>
          </a:xfrm>
          <a:prstGeom prst="rect">
            <a:avLst/>
          </a:prstGeom>
          <a:solidFill>
            <a:srgbClr val="CC99FF"/>
          </a:solidFill>
          <a:ln w="9525">
            <a:noFill/>
            <a:miter lim="800000"/>
            <a:headEnd/>
            <a:tailEnd/>
          </a:ln>
        </p:spPr>
        <p:txBody>
          <a:bodyPr wrap="none">
            <a:spAutoFit/>
          </a:bodyPr>
          <a:lstStyle/>
          <a:p>
            <a:pPr eaLnBrk="1" hangingPunct="1"/>
            <a:r>
              <a:rPr lang="zh-CN" altLang="en-US" sz="2000" b="1">
                <a:latin typeface="Tahoma" pitchFamily="34" charset="0"/>
              </a:rPr>
              <a:t>等位线族（</a:t>
            </a:r>
            <a:r>
              <a:rPr lang="en-US" altLang="zh-CN" sz="2000" b="1">
                <a:latin typeface="Tahoma" pitchFamily="34" charset="0"/>
              </a:rPr>
              <a:t>Ψ=C</a:t>
            </a:r>
            <a:r>
              <a:rPr lang="zh-CN" altLang="en-US" sz="2000" b="1">
                <a:latin typeface="Tahoma" pitchFamily="34" charset="0"/>
              </a:rPr>
              <a:t>的曲线族）与流线族正交 </a:t>
            </a:r>
          </a:p>
        </p:txBody>
      </p:sp>
      <p:graphicFrame>
        <p:nvGraphicFramePr>
          <p:cNvPr id="35842" name="Object 10"/>
          <p:cNvGraphicFramePr>
            <a:graphicFrameLocks noChangeAspect="1"/>
          </p:cNvGraphicFramePr>
          <p:nvPr/>
        </p:nvGraphicFramePr>
        <p:xfrm>
          <a:off x="3527425" y="1643063"/>
          <a:ext cx="1981200" cy="1630362"/>
        </p:xfrm>
        <a:graphic>
          <a:graphicData uri="http://schemas.openxmlformats.org/presentationml/2006/ole">
            <mc:AlternateContent xmlns:mc="http://schemas.openxmlformats.org/markup-compatibility/2006">
              <mc:Choice xmlns:v="urn:schemas-microsoft-com:vml" Requires="v">
                <p:oleObj spid="_x0000_s35957" r:id="rId3" imgW="1079500" imgH="889000" progId="Equation.DSMT4">
                  <p:embed/>
                </p:oleObj>
              </mc:Choice>
              <mc:Fallback>
                <p:oleObj r:id="rId3" imgW="1079500" imgH="8890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5" y="1643063"/>
                        <a:ext cx="1981200" cy="1630362"/>
                      </a:xfrm>
                      <a:prstGeom prst="rect">
                        <a:avLst/>
                      </a:prstGeom>
                      <a:solidFill>
                        <a:srgbClr val="FF9900"/>
                      </a:solidFill>
                    </p:spPr>
                  </p:pic>
                </p:oleObj>
              </mc:Fallback>
            </mc:AlternateContent>
          </a:graphicData>
        </a:graphic>
      </p:graphicFrame>
      <p:graphicFrame>
        <p:nvGraphicFramePr>
          <p:cNvPr id="103435" name="Object 11"/>
          <p:cNvGraphicFramePr>
            <a:graphicFrameLocks noChangeAspect="1"/>
          </p:cNvGraphicFramePr>
          <p:nvPr/>
        </p:nvGraphicFramePr>
        <p:xfrm>
          <a:off x="1008063" y="3897313"/>
          <a:ext cx="5070475" cy="752475"/>
        </p:xfrm>
        <a:graphic>
          <a:graphicData uri="http://schemas.openxmlformats.org/presentationml/2006/ole">
            <mc:AlternateContent xmlns:mc="http://schemas.openxmlformats.org/markup-compatibility/2006">
              <mc:Choice xmlns:v="urn:schemas-microsoft-com:vml" Requires="v">
                <p:oleObj spid="_x0000_s35958" name="Equation" r:id="rId5" imgW="2819160" imgH="419040" progId="Equation.DSMT4">
                  <p:embed/>
                </p:oleObj>
              </mc:Choice>
              <mc:Fallback>
                <p:oleObj name="Equation" r:id="rId5" imgW="2819160" imgH="41904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063" y="3897313"/>
                        <a:ext cx="5070475" cy="7524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3436" name="Object 12"/>
          <p:cNvGraphicFramePr>
            <a:graphicFrameLocks noChangeAspect="1"/>
          </p:cNvGraphicFramePr>
          <p:nvPr/>
        </p:nvGraphicFramePr>
        <p:xfrm>
          <a:off x="1187450" y="4868863"/>
          <a:ext cx="2112963" cy="755650"/>
        </p:xfrm>
        <a:graphic>
          <a:graphicData uri="http://schemas.openxmlformats.org/presentationml/2006/ole">
            <mc:AlternateContent xmlns:mc="http://schemas.openxmlformats.org/markup-compatibility/2006">
              <mc:Choice xmlns:v="urn:schemas-microsoft-com:vml" Requires="v">
                <p:oleObj spid="_x0000_s35959" r:id="rId7" imgW="1168400" imgH="419100" progId="Equation.DSMT4">
                  <p:embed/>
                </p:oleObj>
              </mc:Choice>
              <mc:Fallback>
                <p:oleObj r:id="rId7" imgW="1168400" imgH="4191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4868863"/>
                        <a:ext cx="2112963" cy="7556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3437" name="Object 13"/>
          <p:cNvGraphicFramePr>
            <a:graphicFrameLocks noChangeAspect="1"/>
          </p:cNvGraphicFramePr>
          <p:nvPr/>
        </p:nvGraphicFramePr>
        <p:xfrm>
          <a:off x="3509963" y="4868863"/>
          <a:ext cx="2286000" cy="762000"/>
        </p:xfrm>
        <a:graphic>
          <a:graphicData uri="http://schemas.openxmlformats.org/presentationml/2006/ole">
            <mc:AlternateContent xmlns:mc="http://schemas.openxmlformats.org/markup-compatibility/2006">
              <mc:Choice xmlns:v="urn:schemas-microsoft-com:vml" Requires="v">
                <p:oleObj spid="_x0000_s35960" r:id="rId9" imgW="1257300" imgH="419100" progId="Equation.DSMT4">
                  <p:embed/>
                </p:oleObj>
              </mc:Choice>
              <mc:Fallback>
                <p:oleObj r:id="rId9" imgW="1257300" imgH="4191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9963" y="4868863"/>
                        <a:ext cx="2286000" cy="7620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3438" name="Object 14"/>
          <p:cNvGraphicFramePr>
            <a:graphicFrameLocks noChangeAspect="1"/>
          </p:cNvGraphicFramePr>
          <p:nvPr/>
        </p:nvGraphicFramePr>
        <p:xfrm>
          <a:off x="6011863" y="5021263"/>
          <a:ext cx="533400" cy="404812"/>
        </p:xfrm>
        <a:graphic>
          <a:graphicData uri="http://schemas.openxmlformats.org/presentationml/2006/ole">
            <mc:AlternateContent xmlns:mc="http://schemas.openxmlformats.org/markup-compatibility/2006">
              <mc:Choice xmlns:v="urn:schemas-microsoft-com:vml" Requires="v">
                <p:oleObj spid="_x0000_s35961" r:id="rId11" imgW="241091" imgH="177646" progId="Equation.DSMT4">
                  <p:embed/>
                </p:oleObj>
              </mc:Choice>
              <mc:Fallback>
                <p:oleObj r:id="rId11" imgW="241091" imgH="177646"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1863" y="5021263"/>
                        <a:ext cx="533400" cy="4048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35855"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流函数</a:t>
            </a:r>
          </a:p>
        </p:txBody>
      </p:sp>
      <p:sp>
        <p:nvSpPr>
          <p:cNvPr id="35857" name="灯片编号占位符 16"/>
          <p:cNvSpPr>
            <a:spLocks noGrp="1"/>
          </p:cNvSpPr>
          <p:nvPr>
            <p:ph type="sldNum" sz="quarter" idx="10"/>
          </p:nvPr>
        </p:nvSpPr>
        <p:spPr bwMode="auto">
          <a:ln>
            <a:miter lim="800000"/>
            <a:headEnd/>
            <a:tailEnd/>
          </a:ln>
        </p:spPr>
        <p:txBody>
          <a:bodyPr/>
          <a:lstStyle/>
          <a:p>
            <a:pPr>
              <a:defRPr/>
            </a:pPr>
            <a:fld id="{F0D37496-5B31-45E9-A3E1-C27B1C20F5A4}" type="slidenum">
              <a:rPr lang="en-US" altLang="zh-CN"/>
              <a:pPr>
                <a:defRPr/>
              </a:pPr>
              <a:t>55</a:t>
            </a:fld>
            <a:endParaRPr lang="en-US" altLang="zh-CN"/>
          </a:p>
        </p:txBody>
      </p:sp>
      <p:sp>
        <p:nvSpPr>
          <p:cNvPr id="35858" name="矩形 17"/>
          <p:cNvSpPr>
            <a:spLocks noChangeArrowheads="1"/>
          </p:cNvSpPr>
          <p:nvPr/>
        </p:nvSpPr>
        <p:spPr bwMode="auto">
          <a:xfrm>
            <a:off x="3527425" y="1643063"/>
            <a:ext cx="1981200" cy="1630362"/>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4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4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34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4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p:bldP spid="1034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0" name="Text Box 2"/>
          <p:cNvSpPr txBox="1">
            <a:spLocks noChangeArrowheads="1"/>
          </p:cNvSpPr>
          <p:nvPr/>
        </p:nvSpPr>
        <p:spPr bwMode="auto">
          <a:xfrm>
            <a:off x="169863" y="1455738"/>
            <a:ext cx="8534400" cy="884237"/>
          </a:xfrm>
          <a:prstGeom prst="rect">
            <a:avLst/>
          </a:prstGeom>
          <a:noFill/>
          <a:ln w="9525">
            <a:noFill/>
            <a:miter lim="800000"/>
            <a:headEnd/>
            <a:tailEnd/>
          </a:ln>
        </p:spPr>
        <p:txBody>
          <a:bodyPr>
            <a:spAutoFit/>
          </a:bodyPr>
          <a:lstStyle/>
          <a:p>
            <a:pPr eaLnBrk="1" hangingPunct="1">
              <a:lnSpc>
                <a:spcPct val="150000"/>
              </a:lnSpc>
            </a:pPr>
            <a:r>
              <a:rPr lang="zh-CN" altLang="en-US" b="1">
                <a:solidFill>
                  <a:schemeClr val="tx2"/>
                </a:solidFill>
                <a:latin typeface="华文楷体" pitchFamily="2" charset="-122"/>
                <a:ea typeface="华文楷体" pitchFamily="2" charset="-122"/>
              </a:rPr>
              <a:t>例 </a:t>
            </a:r>
            <a:r>
              <a:rPr lang="en-US" altLang="zh-CN" b="1">
                <a:solidFill>
                  <a:schemeClr val="tx2"/>
                </a:solidFill>
                <a:latin typeface="华文楷体" pitchFamily="2" charset="-122"/>
                <a:ea typeface="华文楷体" pitchFamily="2" charset="-122"/>
              </a:rPr>
              <a:t>2-5 </a:t>
            </a:r>
            <a:r>
              <a:rPr lang="zh-CN" altLang="en-US" b="1">
                <a:solidFill>
                  <a:schemeClr val="tx2"/>
                </a:solidFill>
                <a:latin typeface="华文楷体" pitchFamily="2" charset="-122"/>
                <a:ea typeface="华文楷体" pitchFamily="2" charset="-122"/>
              </a:rPr>
              <a:t>已知一二维均匀直线流动，</a:t>
            </a:r>
            <a:r>
              <a:rPr lang="en-US" altLang="zh-CN" b="1" i="1">
                <a:solidFill>
                  <a:schemeClr val="tx2"/>
                </a:solidFill>
                <a:ea typeface="华文楷体" pitchFamily="2" charset="-122"/>
              </a:rPr>
              <a:t>v</a:t>
            </a:r>
            <a:r>
              <a:rPr lang="en-US" altLang="zh-CN" b="1" i="1" baseline="-25000">
                <a:solidFill>
                  <a:schemeClr val="tx2"/>
                </a:solidFill>
                <a:ea typeface="华文楷体" pitchFamily="2" charset="-122"/>
              </a:rPr>
              <a:t>x</a:t>
            </a:r>
            <a:r>
              <a:rPr lang="en-US" altLang="zh-CN" b="1" i="1">
                <a:solidFill>
                  <a:schemeClr val="tx2"/>
                </a:solidFill>
                <a:ea typeface="华文楷体" pitchFamily="2" charset="-122"/>
              </a:rPr>
              <a:t>=A</a:t>
            </a:r>
            <a:r>
              <a:rPr lang="zh-CN" altLang="en-US" b="1" i="1">
                <a:solidFill>
                  <a:schemeClr val="tx2"/>
                </a:solidFill>
                <a:ea typeface="华文楷体" pitchFamily="2" charset="-122"/>
              </a:rPr>
              <a:t>；</a:t>
            </a:r>
            <a:r>
              <a:rPr lang="en-US" altLang="zh-CN" b="1" i="1">
                <a:solidFill>
                  <a:schemeClr val="tx2"/>
                </a:solidFill>
                <a:ea typeface="华文楷体" pitchFamily="2" charset="-122"/>
              </a:rPr>
              <a:t>v</a:t>
            </a:r>
            <a:r>
              <a:rPr lang="en-US" altLang="zh-CN" b="1" i="1" baseline="-25000">
                <a:solidFill>
                  <a:schemeClr val="tx2"/>
                </a:solidFill>
                <a:ea typeface="华文楷体" pitchFamily="2" charset="-122"/>
              </a:rPr>
              <a:t>y</a:t>
            </a:r>
            <a:r>
              <a:rPr lang="en-US" altLang="zh-CN" b="1" i="1">
                <a:solidFill>
                  <a:schemeClr val="tx2"/>
                </a:solidFill>
                <a:ea typeface="华文楷体" pitchFamily="2" charset="-122"/>
              </a:rPr>
              <a:t>=B</a:t>
            </a:r>
            <a:r>
              <a:rPr lang="zh-CN" altLang="en-US" b="1">
                <a:solidFill>
                  <a:schemeClr val="tx2"/>
                </a:solidFill>
                <a:latin typeface="华文楷体" pitchFamily="2" charset="-122"/>
                <a:ea typeface="华文楷体" pitchFamily="2" charset="-122"/>
              </a:rPr>
              <a:t>。</a:t>
            </a:r>
            <a:r>
              <a:rPr lang="en-US" altLang="zh-CN" b="1" i="1">
                <a:solidFill>
                  <a:schemeClr val="tx2"/>
                </a:solidFill>
                <a:ea typeface="华文楷体" pitchFamily="2" charset="-122"/>
              </a:rPr>
              <a:t>A</a:t>
            </a:r>
            <a:r>
              <a:rPr lang="zh-CN" altLang="en-US" b="1" i="1">
                <a:solidFill>
                  <a:schemeClr val="tx2"/>
                </a:solidFill>
                <a:ea typeface="华文楷体" pitchFamily="2" charset="-122"/>
              </a:rPr>
              <a:t>，</a:t>
            </a:r>
            <a:r>
              <a:rPr lang="en-US" altLang="zh-CN" b="1" i="1">
                <a:solidFill>
                  <a:schemeClr val="tx2"/>
                </a:solidFill>
                <a:ea typeface="华文楷体" pitchFamily="2" charset="-122"/>
              </a:rPr>
              <a:t>B</a:t>
            </a:r>
            <a:r>
              <a:rPr lang="zh-CN" altLang="en-US" b="1">
                <a:solidFill>
                  <a:schemeClr val="tx2"/>
                </a:solidFill>
                <a:latin typeface="华文楷体" pitchFamily="2" charset="-122"/>
                <a:ea typeface="华文楷体" pitchFamily="2" charset="-122"/>
              </a:rPr>
              <a:t>为常数，求流场的流函数及速 度位。</a:t>
            </a:r>
          </a:p>
        </p:txBody>
      </p:sp>
      <p:sp>
        <p:nvSpPr>
          <p:cNvPr id="36881" name="Text Box 3"/>
          <p:cNvSpPr txBox="1">
            <a:spLocks noChangeArrowheads="1"/>
          </p:cNvSpPr>
          <p:nvPr/>
        </p:nvSpPr>
        <p:spPr bwMode="auto">
          <a:xfrm>
            <a:off x="177800" y="2330450"/>
            <a:ext cx="2492375" cy="400050"/>
          </a:xfrm>
          <a:prstGeom prst="rect">
            <a:avLst/>
          </a:prstGeom>
          <a:noFill/>
          <a:ln w="9525">
            <a:noFill/>
            <a:miter lim="800000"/>
            <a:headEnd/>
            <a:tailEnd/>
          </a:ln>
        </p:spPr>
        <p:txBody>
          <a:bodyPr wrap="none">
            <a:spAutoFit/>
          </a:bodyPr>
          <a:lstStyle/>
          <a:p>
            <a:pPr eaLnBrk="1" hangingPunct="1">
              <a:defRPr/>
            </a:pPr>
            <a:r>
              <a:rPr lang="zh-CN" altLang="en-US" sz="2000" b="1" dirty="0">
                <a:solidFill>
                  <a:srgbClr val="C00000"/>
                </a:solidFill>
                <a:latin typeface="Tahoma" pitchFamily="34" charset="0"/>
              </a:rPr>
              <a:t>解</a:t>
            </a:r>
            <a:r>
              <a:rPr lang="en-US" altLang="zh-CN" sz="2000" b="1" dirty="0">
                <a:solidFill>
                  <a:srgbClr val="C00000"/>
                </a:solidFill>
                <a:latin typeface="+mn-ea"/>
                <a:ea typeface="+mn-ea"/>
              </a:rPr>
              <a:t>:</a:t>
            </a:r>
            <a:r>
              <a:rPr lang="zh-CN" altLang="en-US" sz="2000" b="1" dirty="0">
                <a:solidFill>
                  <a:srgbClr val="C00000"/>
                </a:solidFill>
                <a:latin typeface="Tahoma" pitchFamily="34" charset="0"/>
              </a:rPr>
              <a:t> </a:t>
            </a:r>
            <a:r>
              <a:rPr lang="zh-CN" altLang="en-US" sz="2000" b="1" dirty="0">
                <a:latin typeface="Tahoma" pitchFamily="34" charset="0"/>
              </a:rPr>
              <a:t>由流函数公式得</a:t>
            </a:r>
          </a:p>
        </p:txBody>
      </p:sp>
      <p:graphicFrame>
        <p:nvGraphicFramePr>
          <p:cNvPr id="104452" name="Object 4"/>
          <p:cNvGraphicFramePr>
            <a:graphicFrameLocks noChangeAspect="1"/>
          </p:cNvGraphicFramePr>
          <p:nvPr/>
        </p:nvGraphicFramePr>
        <p:xfrm>
          <a:off x="207963" y="2636838"/>
          <a:ext cx="1295400" cy="669925"/>
        </p:xfrm>
        <a:graphic>
          <a:graphicData uri="http://schemas.openxmlformats.org/presentationml/2006/ole">
            <mc:AlternateContent xmlns:mc="http://schemas.openxmlformats.org/markup-compatibility/2006">
              <mc:Choice xmlns:v="urn:schemas-microsoft-com:vml" Requires="v">
                <p:oleObj spid="_x0000_s37188" r:id="rId3" imgW="812447" imgH="418918" progId="Equation.DSMT4">
                  <p:embed/>
                </p:oleObj>
              </mc:Choice>
              <mc:Fallback>
                <p:oleObj r:id="rId3" imgW="812447" imgH="418918"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63" y="2636838"/>
                        <a:ext cx="1295400" cy="6699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4453" name="Object 5"/>
          <p:cNvGraphicFramePr>
            <a:graphicFrameLocks noChangeAspect="1"/>
          </p:cNvGraphicFramePr>
          <p:nvPr/>
        </p:nvGraphicFramePr>
        <p:xfrm>
          <a:off x="214313" y="3308350"/>
          <a:ext cx="1295400" cy="681038"/>
        </p:xfrm>
        <a:graphic>
          <a:graphicData uri="http://schemas.openxmlformats.org/presentationml/2006/ole">
            <mc:AlternateContent xmlns:mc="http://schemas.openxmlformats.org/markup-compatibility/2006">
              <mc:Choice xmlns:v="urn:schemas-microsoft-com:vml" Requires="v">
                <p:oleObj spid="_x0000_s37189" name="Equation" r:id="rId5" imgW="914400" imgH="393700" progId="Equation.DSMT4">
                  <p:embed/>
                </p:oleObj>
              </mc:Choice>
              <mc:Fallback>
                <p:oleObj name="Equation" r:id="rId5" imgW="914400" imgH="3937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3" y="3308350"/>
                        <a:ext cx="1295400" cy="6810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4454" name="Text Box 6"/>
          <p:cNvSpPr txBox="1">
            <a:spLocks noChangeArrowheads="1"/>
          </p:cNvSpPr>
          <p:nvPr/>
        </p:nvSpPr>
        <p:spPr bwMode="auto">
          <a:xfrm>
            <a:off x="1943100" y="3021013"/>
            <a:ext cx="644525" cy="366712"/>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积分</a:t>
            </a:r>
          </a:p>
        </p:txBody>
      </p:sp>
      <p:graphicFrame>
        <p:nvGraphicFramePr>
          <p:cNvPr id="104455" name="Object 7"/>
          <p:cNvGraphicFramePr>
            <a:graphicFrameLocks noChangeAspect="1"/>
          </p:cNvGraphicFramePr>
          <p:nvPr/>
        </p:nvGraphicFramePr>
        <p:xfrm>
          <a:off x="2555875" y="2727325"/>
          <a:ext cx="1573213" cy="388938"/>
        </p:xfrm>
        <a:graphic>
          <a:graphicData uri="http://schemas.openxmlformats.org/presentationml/2006/ole">
            <mc:AlternateContent xmlns:mc="http://schemas.openxmlformats.org/markup-compatibility/2006">
              <mc:Choice xmlns:v="urn:schemas-microsoft-com:vml" Requires="v">
                <p:oleObj spid="_x0000_s37190" r:id="rId7" imgW="927100" imgH="228600" progId="Equation.DSMT4">
                  <p:embed/>
                </p:oleObj>
              </mc:Choice>
              <mc:Fallback>
                <p:oleObj r:id="rId7" imgW="927100" imgH="228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2727325"/>
                        <a:ext cx="1573213" cy="3889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4456" name="Object 8"/>
          <p:cNvGraphicFramePr>
            <a:graphicFrameLocks noChangeAspect="1"/>
          </p:cNvGraphicFramePr>
          <p:nvPr/>
        </p:nvGraphicFramePr>
        <p:xfrm>
          <a:off x="2519363" y="3479800"/>
          <a:ext cx="1766887" cy="388938"/>
        </p:xfrm>
        <a:graphic>
          <a:graphicData uri="http://schemas.openxmlformats.org/presentationml/2006/ole">
            <mc:AlternateContent xmlns:mc="http://schemas.openxmlformats.org/markup-compatibility/2006">
              <mc:Choice xmlns:v="urn:schemas-microsoft-com:vml" Requires="v">
                <p:oleObj spid="_x0000_s37191" r:id="rId9" imgW="1040948" imgH="228501" progId="Equation.DSMT4">
                  <p:embed/>
                </p:oleObj>
              </mc:Choice>
              <mc:Fallback>
                <p:oleObj r:id="rId9" imgW="1040948" imgH="228501"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9363" y="3479800"/>
                        <a:ext cx="1766887" cy="3889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36883" name="Rectangle 9"/>
          <p:cNvSpPr>
            <a:spLocks noChangeArrowheads="1"/>
          </p:cNvSpPr>
          <p:nvPr/>
        </p:nvSpPr>
        <p:spPr bwMode="auto">
          <a:xfrm>
            <a:off x="0" y="4267200"/>
            <a:ext cx="257175" cy="368300"/>
          </a:xfrm>
          <a:prstGeom prst="rect">
            <a:avLst/>
          </a:prstGeom>
          <a:noFill/>
          <a:ln w="9525">
            <a:noFill/>
            <a:miter lim="800000"/>
            <a:headEnd/>
            <a:tailEnd/>
          </a:ln>
        </p:spPr>
        <p:txBody>
          <a:bodyPr wrap="none" anchor="ctr">
            <a:spAutoFit/>
          </a:bodyPr>
          <a:lstStyle/>
          <a:p>
            <a:pPr eaLnBrk="1" hangingPunct="1"/>
            <a:r>
              <a:rPr lang="zh-CN" altLang="en-US">
                <a:latin typeface="Tahoma" pitchFamily="34" charset="0"/>
              </a:rPr>
              <a:t> </a:t>
            </a:r>
            <a:endParaRPr lang="zh-CN" altLang="en-US">
              <a:latin typeface="Arial" pitchFamily="34" charset="0"/>
            </a:endParaRPr>
          </a:p>
        </p:txBody>
      </p:sp>
      <p:sp>
        <p:nvSpPr>
          <p:cNvPr id="104458" name="AutoShape 10"/>
          <p:cNvSpPr>
            <a:spLocks/>
          </p:cNvSpPr>
          <p:nvPr/>
        </p:nvSpPr>
        <p:spPr bwMode="auto">
          <a:xfrm>
            <a:off x="1790700" y="2813050"/>
            <a:ext cx="76200" cy="1143000"/>
          </a:xfrm>
          <a:prstGeom prst="rightBrace">
            <a:avLst>
              <a:gd name="adj1" fmla="val 125000"/>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4459" name="Line 11"/>
          <p:cNvSpPr>
            <a:spLocks noChangeShapeType="1"/>
          </p:cNvSpPr>
          <p:nvPr/>
        </p:nvSpPr>
        <p:spPr bwMode="auto">
          <a:xfrm>
            <a:off x="2008188" y="3379788"/>
            <a:ext cx="457200" cy="0"/>
          </a:xfrm>
          <a:prstGeom prst="line">
            <a:avLst/>
          </a:prstGeom>
          <a:noFill/>
          <a:ln w="9525">
            <a:solidFill>
              <a:srgbClr val="FF0000"/>
            </a:solidFill>
            <a:round/>
            <a:headEnd/>
            <a:tailEnd type="triangle" w="med" len="med"/>
          </a:ln>
        </p:spPr>
        <p:txBody>
          <a:bodyPr/>
          <a:lstStyle/>
          <a:p>
            <a:endParaRPr lang="zh-CN" altLang="en-US"/>
          </a:p>
        </p:txBody>
      </p:sp>
      <p:sp>
        <p:nvSpPr>
          <p:cNvPr id="104460" name="AutoShape 12"/>
          <p:cNvSpPr>
            <a:spLocks/>
          </p:cNvSpPr>
          <p:nvPr/>
        </p:nvSpPr>
        <p:spPr bwMode="auto">
          <a:xfrm>
            <a:off x="4464050" y="2803525"/>
            <a:ext cx="76200" cy="1219200"/>
          </a:xfrm>
          <a:prstGeom prst="rightBrace">
            <a:avLst>
              <a:gd name="adj1" fmla="val 133333"/>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4461" name="Line 13"/>
          <p:cNvSpPr>
            <a:spLocks noChangeShapeType="1"/>
          </p:cNvSpPr>
          <p:nvPr/>
        </p:nvSpPr>
        <p:spPr bwMode="auto">
          <a:xfrm>
            <a:off x="4606925" y="3452813"/>
            <a:ext cx="779463" cy="0"/>
          </a:xfrm>
          <a:prstGeom prst="line">
            <a:avLst/>
          </a:prstGeom>
          <a:noFill/>
          <a:ln w="9525">
            <a:solidFill>
              <a:srgbClr val="FF0000"/>
            </a:solidFill>
            <a:round/>
            <a:headEnd/>
            <a:tailEnd type="triangle" w="med" len="med"/>
          </a:ln>
        </p:spPr>
        <p:txBody>
          <a:bodyPr/>
          <a:lstStyle/>
          <a:p>
            <a:endParaRPr lang="zh-CN" altLang="en-US"/>
          </a:p>
        </p:txBody>
      </p:sp>
      <p:sp>
        <p:nvSpPr>
          <p:cNvPr id="104462" name="Text Box 14"/>
          <p:cNvSpPr txBox="1">
            <a:spLocks noChangeArrowheads="1"/>
          </p:cNvSpPr>
          <p:nvPr/>
        </p:nvSpPr>
        <p:spPr bwMode="auto">
          <a:xfrm>
            <a:off x="4535488" y="2882900"/>
            <a:ext cx="874712" cy="641350"/>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解的同</a:t>
            </a:r>
          </a:p>
          <a:p>
            <a:pPr eaLnBrk="1" hangingPunct="1"/>
            <a:r>
              <a:rPr lang="zh-CN" altLang="en-US" b="1">
                <a:latin typeface="Tahoma" pitchFamily="34" charset="0"/>
              </a:rPr>
              <a:t>一性</a:t>
            </a:r>
          </a:p>
        </p:txBody>
      </p:sp>
      <p:graphicFrame>
        <p:nvGraphicFramePr>
          <p:cNvPr id="104463" name="Object 15"/>
          <p:cNvGraphicFramePr>
            <a:graphicFrameLocks noChangeAspect="1"/>
          </p:cNvGraphicFramePr>
          <p:nvPr/>
        </p:nvGraphicFramePr>
        <p:xfrm>
          <a:off x="5327650" y="2947988"/>
          <a:ext cx="1258888" cy="377825"/>
        </p:xfrm>
        <a:graphic>
          <a:graphicData uri="http://schemas.openxmlformats.org/presentationml/2006/ole">
            <mc:AlternateContent xmlns:mc="http://schemas.openxmlformats.org/markup-compatibility/2006">
              <mc:Choice xmlns:v="urn:schemas-microsoft-com:vml" Requires="v">
                <p:oleObj spid="_x0000_s37192" r:id="rId11" imgW="761669" imgH="228501" progId="Equation.DSMT4">
                  <p:embed/>
                </p:oleObj>
              </mc:Choice>
              <mc:Fallback>
                <p:oleObj r:id="rId11" imgW="761669" imgH="228501"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7650" y="2947988"/>
                        <a:ext cx="1258888" cy="3778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4464" name="Object 16"/>
          <p:cNvGraphicFramePr>
            <a:graphicFrameLocks noChangeAspect="1"/>
          </p:cNvGraphicFramePr>
          <p:nvPr/>
        </p:nvGraphicFramePr>
        <p:xfrm>
          <a:off x="5327650" y="3452813"/>
          <a:ext cx="1181100" cy="377825"/>
        </p:xfrm>
        <a:graphic>
          <a:graphicData uri="http://schemas.openxmlformats.org/presentationml/2006/ole">
            <mc:AlternateContent xmlns:mc="http://schemas.openxmlformats.org/markup-compatibility/2006">
              <mc:Choice xmlns:v="urn:schemas-microsoft-com:vml" Requires="v">
                <p:oleObj spid="_x0000_s37193" r:id="rId13" imgW="711200" imgH="228600" progId="Equation.DSMT4">
                  <p:embed/>
                </p:oleObj>
              </mc:Choice>
              <mc:Fallback>
                <p:oleObj r:id="rId13" imgW="711200" imgH="228600"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7650" y="3452813"/>
                        <a:ext cx="1181100" cy="3778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4465" name="Object 17"/>
          <p:cNvGraphicFramePr>
            <a:graphicFrameLocks noChangeAspect="1"/>
          </p:cNvGraphicFramePr>
          <p:nvPr/>
        </p:nvGraphicFramePr>
        <p:xfrm>
          <a:off x="7659688" y="3163888"/>
          <a:ext cx="1447800" cy="366712"/>
        </p:xfrm>
        <a:graphic>
          <a:graphicData uri="http://schemas.openxmlformats.org/presentationml/2006/ole">
            <mc:AlternateContent xmlns:mc="http://schemas.openxmlformats.org/markup-compatibility/2006">
              <mc:Choice xmlns:v="urn:schemas-microsoft-com:vml" Requires="v">
                <p:oleObj spid="_x0000_s37194" r:id="rId15" imgW="787058" imgH="203112" progId="Equation.DSMT4">
                  <p:embed/>
                </p:oleObj>
              </mc:Choice>
              <mc:Fallback>
                <p:oleObj r:id="rId15" imgW="787058" imgH="203112"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59688" y="3163888"/>
                        <a:ext cx="1447800" cy="3667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4466" name="AutoShape 18"/>
          <p:cNvSpPr>
            <a:spLocks/>
          </p:cNvSpPr>
          <p:nvPr/>
        </p:nvSpPr>
        <p:spPr bwMode="auto">
          <a:xfrm>
            <a:off x="6551613" y="2947988"/>
            <a:ext cx="152400" cy="914400"/>
          </a:xfrm>
          <a:prstGeom prst="rightBrace">
            <a:avLst>
              <a:gd name="adj1" fmla="val 50000"/>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4467" name="Line 19"/>
          <p:cNvSpPr>
            <a:spLocks noChangeShapeType="1"/>
          </p:cNvSpPr>
          <p:nvPr/>
        </p:nvSpPr>
        <p:spPr bwMode="auto">
          <a:xfrm>
            <a:off x="6767513" y="3379788"/>
            <a:ext cx="779462" cy="0"/>
          </a:xfrm>
          <a:prstGeom prst="line">
            <a:avLst/>
          </a:prstGeom>
          <a:noFill/>
          <a:ln w="9525">
            <a:solidFill>
              <a:srgbClr val="FF0000"/>
            </a:solidFill>
            <a:round/>
            <a:headEnd/>
            <a:tailEnd type="triangle" w="med" len="med"/>
          </a:ln>
        </p:spPr>
        <p:txBody>
          <a:bodyPr/>
          <a:lstStyle/>
          <a:p>
            <a:endParaRPr lang="zh-CN" altLang="en-US"/>
          </a:p>
        </p:txBody>
      </p:sp>
      <p:sp>
        <p:nvSpPr>
          <p:cNvPr id="104468" name="Text Box 20"/>
          <p:cNvSpPr txBox="1">
            <a:spLocks noChangeArrowheads="1"/>
          </p:cNvSpPr>
          <p:nvPr/>
        </p:nvSpPr>
        <p:spPr bwMode="auto">
          <a:xfrm>
            <a:off x="6696075" y="3021013"/>
            <a:ext cx="874713" cy="366712"/>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流函数</a:t>
            </a:r>
          </a:p>
        </p:txBody>
      </p:sp>
      <p:sp>
        <p:nvSpPr>
          <p:cNvPr id="104469" name="Text Box 21"/>
          <p:cNvSpPr txBox="1">
            <a:spLocks noChangeArrowheads="1"/>
          </p:cNvSpPr>
          <p:nvPr/>
        </p:nvSpPr>
        <p:spPr bwMode="auto">
          <a:xfrm>
            <a:off x="34925" y="4149725"/>
            <a:ext cx="1812925" cy="368300"/>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由速度位公式得</a:t>
            </a:r>
          </a:p>
        </p:txBody>
      </p:sp>
      <p:graphicFrame>
        <p:nvGraphicFramePr>
          <p:cNvPr id="104470" name="Object 22"/>
          <p:cNvGraphicFramePr>
            <a:graphicFrameLocks noChangeAspect="1"/>
          </p:cNvGraphicFramePr>
          <p:nvPr/>
        </p:nvGraphicFramePr>
        <p:xfrm>
          <a:off x="169863" y="4745038"/>
          <a:ext cx="1244600" cy="628650"/>
        </p:xfrm>
        <a:graphic>
          <a:graphicData uri="http://schemas.openxmlformats.org/presentationml/2006/ole">
            <mc:AlternateContent xmlns:mc="http://schemas.openxmlformats.org/markup-compatibility/2006">
              <mc:Choice xmlns:v="urn:schemas-microsoft-com:vml" Requires="v">
                <p:oleObj spid="_x0000_s37195" r:id="rId17" imgW="774364" imgH="393529" progId="Equation.DSMT4">
                  <p:embed/>
                </p:oleObj>
              </mc:Choice>
              <mc:Fallback>
                <p:oleObj r:id="rId17" imgW="774364" imgH="393529" progId="Equation.DSMT4">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9863" y="4745038"/>
                        <a:ext cx="1244600" cy="6286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4471" name="Object 23"/>
          <p:cNvGraphicFramePr>
            <a:graphicFrameLocks noChangeAspect="1"/>
          </p:cNvGraphicFramePr>
          <p:nvPr/>
        </p:nvGraphicFramePr>
        <p:xfrm>
          <a:off x="144463" y="5603875"/>
          <a:ext cx="1306512" cy="669925"/>
        </p:xfrm>
        <a:graphic>
          <a:graphicData uri="http://schemas.openxmlformats.org/presentationml/2006/ole">
            <mc:AlternateContent xmlns:mc="http://schemas.openxmlformats.org/markup-compatibility/2006">
              <mc:Choice xmlns:v="urn:schemas-microsoft-com:vml" Requires="v">
                <p:oleObj spid="_x0000_s37196" r:id="rId19" imgW="774364" imgH="418918" progId="Equation.DSMT4">
                  <p:embed/>
                </p:oleObj>
              </mc:Choice>
              <mc:Fallback>
                <p:oleObj r:id="rId19" imgW="774364" imgH="418918" progId="Equation.DSMT4">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4463" y="5603875"/>
                        <a:ext cx="1306512" cy="6699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4472" name="AutoShape 24"/>
          <p:cNvSpPr>
            <a:spLocks/>
          </p:cNvSpPr>
          <p:nvPr/>
        </p:nvSpPr>
        <p:spPr bwMode="auto">
          <a:xfrm>
            <a:off x="1457325" y="5013325"/>
            <a:ext cx="228600" cy="1066800"/>
          </a:xfrm>
          <a:prstGeom prst="rightBrace">
            <a:avLst>
              <a:gd name="adj1" fmla="val 38889"/>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4473" name="Text Box 25"/>
          <p:cNvSpPr txBox="1">
            <a:spLocks noChangeArrowheads="1"/>
          </p:cNvSpPr>
          <p:nvPr/>
        </p:nvSpPr>
        <p:spPr bwMode="auto">
          <a:xfrm>
            <a:off x="1665288" y="5157788"/>
            <a:ext cx="715962" cy="366712"/>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积分</a:t>
            </a:r>
            <a:r>
              <a:rPr lang="zh-CN" altLang="en-US">
                <a:latin typeface="Tahoma" pitchFamily="34" charset="0"/>
              </a:rPr>
              <a:t> </a:t>
            </a:r>
          </a:p>
        </p:txBody>
      </p:sp>
      <p:sp>
        <p:nvSpPr>
          <p:cNvPr id="104474" name="Line 26"/>
          <p:cNvSpPr>
            <a:spLocks noChangeShapeType="1"/>
          </p:cNvSpPr>
          <p:nvPr/>
        </p:nvSpPr>
        <p:spPr bwMode="auto">
          <a:xfrm>
            <a:off x="1736725" y="5518150"/>
            <a:ext cx="457200" cy="0"/>
          </a:xfrm>
          <a:prstGeom prst="line">
            <a:avLst/>
          </a:prstGeom>
          <a:noFill/>
          <a:ln w="9525">
            <a:solidFill>
              <a:srgbClr val="FF0000"/>
            </a:solidFill>
            <a:round/>
            <a:headEnd/>
            <a:tailEnd type="triangle" w="med" len="med"/>
          </a:ln>
        </p:spPr>
        <p:txBody>
          <a:bodyPr/>
          <a:lstStyle/>
          <a:p>
            <a:endParaRPr lang="zh-CN" altLang="en-US"/>
          </a:p>
        </p:txBody>
      </p:sp>
      <p:sp>
        <p:nvSpPr>
          <p:cNvPr id="36896" name="Rectangle 27"/>
          <p:cNvSpPr>
            <a:spLocks noChangeArrowheads="1"/>
          </p:cNvSpPr>
          <p:nvPr/>
        </p:nvSpPr>
        <p:spPr bwMode="auto">
          <a:xfrm>
            <a:off x="-36513" y="3665538"/>
            <a:ext cx="184151" cy="36830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04476" name="Object 28"/>
          <p:cNvGraphicFramePr>
            <a:graphicFrameLocks noChangeAspect="1"/>
          </p:cNvGraphicFramePr>
          <p:nvPr/>
        </p:nvGraphicFramePr>
        <p:xfrm>
          <a:off x="2341563" y="4941888"/>
          <a:ext cx="1554162" cy="388937"/>
        </p:xfrm>
        <a:graphic>
          <a:graphicData uri="http://schemas.openxmlformats.org/presentationml/2006/ole">
            <mc:AlternateContent xmlns:mc="http://schemas.openxmlformats.org/markup-compatibility/2006">
              <mc:Choice xmlns:v="urn:schemas-microsoft-com:vml" Requires="v">
                <p:oleObj spid="_x0000_s37197" r:id="rId21" imgW="914400" imgH="228600" progId="Equation.DSMT4">
                  <p:embed/>
                </p:oleObj>
              </mc:Choice>
              <mc:Fallback>
                <p:oleObj r:id="rId21" imgW="914400" imgH="228600" progId="Equation.DSMT4">
                  <p:embed/>
                  <p:pic>
                    <p:nvPicPr>
                      <p:cNvPr id="0"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1563" y="4941888"/>
                        <a:ext cx="1554162" cy="38893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36897" name="Rectangle 29"/>
          <p:cNvSpPr>
            <a:spLocks noChangeArrowheads="1"/>
          </p:cNvSpPr>
          <p:nvPr/>
        </p:nvSpPr>
        <p:spPr bwMode="auto">
          <a:xfrm>
            <a:off x="-36513" y="3665538"/>
            <a:ext cx="184151" cy="36830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04478" name="Object 30"/>
          <p:cNvGraphicFramePr>
            <a:graphicFrameLocks noChangeAspect="1"/>
          </p:cNvGraphicFramePr>
          <p:nvPr/>
        </p:nvGraphicFramePr>
        <p:xfrm>
          <a:off x="2297113" y="5697538"/>
          <a:ext cx="1554162" cy="388937"/>
        </p:xfrm>
        <a:graphic>
          <a:graphicData uri="http://schemas.openxmlformats.org/presentationml/2006/ole">
            <mc:AlternateContent xmlns:mc="http://schemas.openxmlformats.org/markup-compatibility/2006">
              <mc:Choice xmlns:v="urn:schemas-microsoft-com:vml" Requires="v">
                <p:oleObj spid="_x0000_s37198" r:id="rId23" imgW="914400" imgH="228600" progId="Equation.DSMT4">
                  <p:embed/>
                </p:oleObj>
              </mc:Choice>
              <mc:Fallback>
                <p:oleObj r:id="rId23" imgW="914400" imgH="228600" progId="Equation.DSMT4">
                  <p:embed/>
                  <p:pic>
                    <p:nvPicPr>
                      <p:cNvPr id="0" name="Object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97113" y="5697538"/>
                        <a:ext cx="1554162" cy="38893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4479" name="AutoShape 31"/>
          <p:cNvSpPr>
            <a:spLocks/>
          </p:cNvSpPr>
          <p:nvPr/>
        </p:nvSpPr>
        <p:spPr bwMode="auto">
          <a:xfrm>
            <a:off x="4191000" y="4978400"/>
            <a:ext cx="76200" cy="990600"/>
          </a:xfrm>
          <a:prstGeom prst="rightBrace">
            <a:avLst>
              <a:gd name="adj1" fmla="val 108333"/>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4480" name="Line 32"/>
          <p:cNvSpPr>
            <a:spLocks noChangeShapeType="1"/>
          </p:cNvSpPr>
          <p:nvPr/>
        </p:nvSpPr>
        <p:spPr bwMode="auto">
          <a:xfrm>
            <a:off x="4392613" y="5446713"/>
            <a:ext cx="576262" cy="0"/>
          </a:xfrm>
          <a:prstGeom prst="line">
            <a:avLst/>
          </a:prstGeom>
          <a:noFill/>
          <a:ln w="9525">
            <a:solidFill>
              <a:srgbClr val="FF0000"/>
            </a:solidFill>
            <a:round/>
            <a:headEnd/>
            <a:tailEnd type="triangle" w="med" len="med"/>
          </a:ln>
        </p:spPr>
        <p:txBody>
          <a:bodyPr/>
          <a:lstStyle/>
          <a:p>
            <a:endParaRPr lang="zh-CN" altLang="en-US"/>
          </a:p>
        </p:txBody>
      </p:sp>
      <p:sp>
        <p:nvSpPr>
          <p:cNvPr id="104481" name="Text Box 33"/>
          <p:cNvSpPr txBox="1">
            <a:spLocks noChangeArrowheads="1"/>
          </p:cNvSpPr>
          <p:nvPr/>
        </p:nvSpPr>
        <p:spPr bwMode="auto">
          <a:xfrm>
            <a:off x="4248150" y="5092700"/>
            <a:ext cx="1008063" cy="641350"/>
          </a:xfrm>
          <a:prstGeom prst="rect">
            <a:avLst/>
          </a:prstGeom>
          <a:noFill/>
          <a:ln w="9525">
            <a:noFill/>
            <a:miter lim="800000"/>
            <a:headEnd/>
            <a:tailEnd/>
          </a:ln>
        </p:spPr>
        <p:txBody>
          <a:bodyPr>
            <a:spAutoFit/>
          </a:bodyPr>
          <a:lstStyle/>
          <a:p>
            <a:pPr eaLnBrk="1" hangingPunct="1"/>
            <a:r>
              <a:rPr lang="zh-CN" altLang="en-US" b="1">
                <a:latin typeface="Tahoma" pitchFamily="34" charset="0"/>
              </a:rPr>
              <a:t>解的同</a:t>
            </a:r>
          </a:p>
          <a:p>
            <a:pPr eaLnBrk="1" hangingPunct="1"/>
            <a:r>
              <a:rPr lang="zh-CN" altLang="en-US" b="1">
                <a:latin typeface="Tahoma" pitchFamily="34" charset="0"/>
              </a:rPr>
              <a:t>一性</a:t>
            </a:r>
            <a:r>
              <a:rPr lang="zh-CN" altLang="en-US">
                <a:latin typeface="Tahoma" pitchFamily="34" charset="0"/>
              </a:rPr>
              <a:t> </a:t>
            </a:r>
          </a:p>
        </p:txBody>
      </p:sp>
      <p:sp>
        <p:nvSpPr>
          <p:cNvPr id="36901" name="Rectangle 34"/>
          <p:cNvSpPr>
            <a:spLocks noChangeArrowheads="1"/>
          </p:cNvSpPr>
          <p:nvPr/>
        </p:nvSpPr>
        <p:spPr bwMode="auto">
          <a:xfrm>
            <a:off x="-36513" y="3665538"/>
            <a:ext cx="184151" cy="36830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04483" name="Object 35"/>
          <p:cNvGraphicFramePr>
            <a:graphicFrameLocks noChangeAspect="1"/>
          </p:cNvGraphicFramePr>
          <p:nvPr/>
        </p:nvGraphicFramePr>
        <p:xfrm>
          <a:off x="5238750" y="5121275"/>
          <a:ext cx="1133475" cy="377825"/>
        </p:xfrm>
        <a:graphic>
          <a:graphicData uri="http://schemas.openxmlformats.org/presentationml/2006/ole">
            <mc:AlternateContent xmlns:mc="http://schemas.openxmlformats.org/markup-compatibility/2006">
              <mc:Choice xmlns:v="urn:schemas-microsoft-com:vml" Requires="v">
                <p:oleObj spid="_x0000_s37199" r:id="rId25" imgW="685800" imgH="228600" progId="Equation.DSMT4">
                  <p:embed/>
                </p:oleObj>
              </mc:Choice>
              <mc:Fallback>
                <p:oleObj r:id="rId25" imgW="685800" imgH="228600" progId="Equation.DSMT4">
                  <p:embed/>
                  <p:pic>
                    <p:nvPicPr>
                      <p:cNvPr id="0" name="Object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38750" y="5121275"/>
                        <a:ext cx="1133475" cy="3778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4485" name="Object 37"/>
          <p:cNvGraphicFramePr>
            <a:graphicFrameLocks noChangeAspect="1"/>
          </p:cNvGraphicFramePr>
          <p:nvPr/>
        </p:nvGraphicFramePr>
        <p:xfrm>
          <a:off x="5292725" y="5751513"/>
          <a:ext cx="1150938" cy="377825"/>
        </p:xfrm>
        <a:graphic>
          <a:graphicData uri="http://schemas.openxmlformats.org/presentationml/2006/ole">
            <mc:AlternateContent xmlns:mc="http://schemas.openxmlformats.org/markup-compatibility/2006">
              <mc:Choice xmlns:v="urn:schemas-microsoft-com:vml" Requires="v">
                <p:oleObj spid="_x0000_s37200" r:id="rId27" imgW="698500" imgH="228600" progId="Equation.DSMT4">
                  <p:embed/>
                </p:oleObj>
              </mc:Choice>
              <mc:Fallback>
                <p:oleObj r:id="rId27" imgW="698500" imgH="228600" progId="Equation.DSMT4">
                  <p:embed/>
                  <p:pic>
                    <p:nvPicPr>
                      <p:cNvPr id="0" name="Object 3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292725" y="5751513"/>
                        <a:ext cx="1150938" cy="3778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4487" name="Object 39"/>
          <p:cNvGraphicFramePr>
            <a:graphicFrameLocks noChangeAspect="1"/>
          </p:cNvGraphicFramePr>
          <p:nvPr/>
        </p:nvGraphicFramePr>
        <p:xfrm>
          <a:off x="7615238" y="5373688"/>
          <a:ext cx="1312862" cy="346075"/>
        </p:xfrm>
        <a:graphic>
          <a:graphicData uri="http://schemas.openxmlformats.org/presentationml/2006/ole">
            <mc:AlternateContent xmlns:mc="http://schemas.openxmlformats.org/markup-compatibility/2006">
              <mc:Choice xmlns:v="urn:schemas-microsoft-com:vml" Requires="v">
                <p:oleObj spid="_x0000_s37201" r:id="rId29" imgW="761669" imgH="203112" progId="Equation.DSMT4">
                  <p:embed/>
                </p:oleObj>
              </mc:Choice>
              <mc:Fallback>
                <p:oleObj r:id="rId29" imgW="761669" imgH="203112" progId="Equation.DSMT4">
                  <p:embed/>
                  <p:pic>
                    <p:nvPicPr>
                      <p:cNvPr id="0" name="Object 3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615238" y="5373688"/>
                        <a:ext cx="1312862" cy="3460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4488" name="Line 40"/>
          <p:cNvSpPr>
            <a:spLocks noChangeShapeType="1"/>
          </p:cNvSpPr>
          <p:nvPr/>
        </p:nvSpPr>
        <p:spPr bwMode="auto">
          <a:xfrm>
            <a:off x="6696075" y="5589588"/>
            <a:ext cx="863600" cy="0"/>
          </a:xfrm>
          <a:prstGeom prst="line">
            <a:avLst/>
          </a:prstGeom>
          <a:noFill/>
          <a:ln w="9525">
            <a:solidFill>
              <a:srgbClr val="FF0000"/>
            </a:solidFill>
            <a:round/>
            <a:headEnd/>
            <a:tailEnd type="triangle" w="med" len="med"/>
          </a:ln>
        </p:spPr>
        <p:txBody>
          <a:bodyPr/>
          <a:lstStyle/>
          <a:p>
            <a:endParaRPr lang="zh-CN" altLang="en-US"/>
          </a:p>
        </p:txBody>
      </p:sp>
      <p:sp>
        <p:nvSpPr>
          <p:cNvPr id="104489" name="AutoShape 41"/>
          <p:cNvSpPr>
            <a:spLocks/>
          </p:cNvSpPr>
          <p:nvPr/>
        </p:nvSpPr>
        <p:spPr bwMode="auto">
          <a:xfrm>
            <a:off x="6561138" y="5168900"/>
            <a:ext cx="152400" cy="838200"/>
          </a:xfrm>
          <a:prstGeom prst="rightBrace">
            <a:avLst>
              <a:gd name="adj1" fmla="val 45833"/>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4490" name="Text Box 42"/>
          <p:cNvSpPr txBox="1">
            <a:spLocks noChangeArrowheads="1"/>
          </p:cNvSpPr>
          <p:nvPr/>
        </p:nvSpPr>
        <p:spPr bwMode="auto">
          <a:xfrm>
            <a:off x="6696075" y="5157788"/>
            <a:ext cx="874713" cy="366712"/>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速度位</a:t>
            </a:r>
          </a:p>
        </p:txBody>
      </p:sp>
      <p:sp>
        <p:nvSpPr>
          <p:cNvPr id="36905"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36906" name="灯片编号占位符 43"/>
          <p:cNvSpPr>
            <a:spLocks noGrp="1"/>
          </p:cNvSpPr>
          <p:nvPr>
            <p:ph type="sldNum" sz="quarter" idx="10"/>
          </p:nvPr>
        </p:nvSpPr>
        <p:spPr bwMode="auto">
          <a:ln>
            <a:miter lim="800000"/>
            <a:headEnd/>
            <a:tailEnd/>
          </a:ln>
        </p:spPr>
        <p:txBody>
          <a:bodyPr/>
          <a:lstStyle/>
          <a:p>
            <a:pPr>
              <a:defRPr/>
            </a:pPr>
            <a:fld id="{D1B8AD0A-59D2-4B69-A25D-31BFD31F3756}" type="slidenum">
              <a:rPr lang="en-US" altLang="zh-CN"/>
              <a:pPr>
                <a:defRPr/>
              </a:pPr>
              <a:t>56</a:t>
            </a:fld>
            <a:endParaRPr lang="en-US" altLang="zh-CN"/>
          </a:p>
        </p:txBody>
      </p:sp>
      <p:sp>
        <p:nvSpPr>
          <p:cNvPr id="43"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流函数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4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44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4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45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44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4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4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46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44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4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446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4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4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446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46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044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44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447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447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44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10447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447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447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448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4481"/>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10448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44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448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44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44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4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p:bldP spid="104454" grpId="0"/>
      <p:bldP spid="104458" grpId="0" animBg="1"/>
      <p:bldP spid="104459" grpId="0" animBg="1"/>
      <p:bldP spid="104460" grpId="0" animBg="1"/>
      <p:bldP spid="104461" grpId="0" animBg="1"/>
      <p:bldP spid="104462" grpId="0"/>
      <p:bldP spid="104466" grpId="0" animBg="1"/>
      <p:bldP spid="104467" grpId="0" animBg="1"/>
      <p:bldP spid="104468" grpId="0"/>
      <p:bldP spid="104469" grpId="0"/>
      <p:bldP spid="104472" grpId="0" animBg="1"/>
      <p:bldP spid="104473" grpId="0"/>
      <p:bldP spid="104474" grpId="0" animBg="1"/>
      <p:bldP spid="104479" grpId="0" animBg="1"/>
      <p:bldP spid="104480" grpId="0" animBg="1"/>
      <p:bldP spid="104481" grpId="0"/>
      <p:bldP spid="104488" grpId="0" animBg="1"/>
      <p:bldP spid="104489" grpId="0" animBg="1"/>
      <p:bldP spid="10449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71438" y="3571875"/>
            <a:ext cx="2044700" cy="396875"/>
          </a:xfrm>
          <a:prstGeom prst="rect">
            <a:avLst/>
          </a:prstGeom>
          <a:noFill/>
          <a:ln w="9525">
            <a:noFill/>
            <a:miter lim="800000"/>
            <a:headEnd/>
            <a:tailEnd/>
          </a:ln>
        </p:spPr>
        <p:txBody>
          <a:bodyPr wrap="none">
            <a:spAutoFit/>
          </a:bodyPr>
          <a:lstStyle/>
          <a:p>
            <a:pPr eaLnBrk="1" hangingPunct="1"/>
            <a:r>
              <a:rPr lang="zh-CN" altLang="en-US" sz="2000" b="1">
                <a:latin typeface="Tahoma" pitchFamily="34" charset="0"/>
              </a:rPr>
              <a:t>流线的斜率为：</a:t>
            </a:r>
            <a:r>
              <a:rPr lang="zh-CN" altLang="en-US">
                <a:latin typeface="Tahoma" pitchFamily="34" charset="0"/>
              </a:rPr>
              <a:t> </a:t>
            </a:r>
          </a:p>
        </p:txBody>
      </p:sp>
      <p:graphicFrame>
        <p:nvGraphicFramePr>
          <p:cNvPr id="105475" name="Object 3"/>
          <p:cNvGraphicFramePr>
            <a:graphicFrameLocks noChangeAspect="1"/>
          </p:cNvGraphicFramePr>
          <p:nvPr/>
        </p:nvGraphicFramePr>
        <p:xfrm>
          <a:off x="2286000" y="3503613"/>
          <a:ext cx="1166813" cy="730250"/>
        </p:xfrm>
        <a:graphic>
          <a:graphicData uri="http://schemas.openxmlformats.org/presentationml/2006/ole">
            <mc:AlternateContent xmlns:mc="http://schemas.openxmlformats.org/markup-compatibility/2006">
              <mc:Choice xmlns:v="urn:schemas-microsoft-com:vml" Requires="v">
                <p:oleObj spid="_x0000_s38005" r:id="rId3" imgW="710891" imgH="444307" progId="Equation.DSMT4">
                  <p:embed/>
                </p:oleObj>
              </mc:Choice>
              <mc:Fallback>
                <p:oleObj r:id="rId3" imgW="710891" imgH="444307"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503613"/>
                        <a:ext cx="1166813" cy="7302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5476" name="Text Box 4"/>
          <p:cNvSpPr txBox="1">
            <a:spLocks noChangeArrowheads="1"/>
          </p:cNvSpPr>
          <p:nvPr/>
        </p:nvSpPr>
        <p:spPr bwMode="auto">
          <a:xfrm>
            <a:off x="23813" y="4432300"/>
            <a:ext cx="1992312" cy="401638"/>
          </a:xfrm>
          <a:prstGeom prst="rect">
            <a:avLst/>
          </a:prstGeom>
          <a:noFill/>
          <a:ln w="9525">
            <a:noFill/>
            <a:miter lim="800000"/>
            <a:headEnd/>
            <a:tailEnd/>
          </a:ln>
        </p:spPr>
        <p:txBody>
          <a:bodyPr wrap="none">
            <a:spAutoFit/>
          </a:bodyPr>
          <a:lstStyle/>
          <a:p>
            <a:pPr eaLnBrk="1" hangingPunct="1"/>
            <a:r>
              <a:rPr lang="zh-CN" altLang="en-US" sz="2000" b="1">
                <a:latin typeface="Tahoma" pitchFamily="34" charset="0"/>
              </a:rPr>
              <a:t>等位线的斜率为</a:t>
            </a:r>
          </a:p>
        </p:txBody>
      </p:sp>
      <p:graphicFrame>
        <p:nvGraphicFramePr>
          <p:cNvPr id="105477" name="Object 5"/>
          <p:cNvGraphicFramePr>
            <a:graphicFrameLocks noChangeAspect="1"/>
          </p:cNvGraphicFramePr>
          <p:nvPr/>
        </p:nvGraphicFramePr>
        <p:xfrm>
          <a:off x="2232025" y="4379913"/>
          <a:ext cx="1439863" cy="708025"/>
        </p:xfrm>
        <a:graphic>
          <a:graphicData uri="http://schemas.openxmlformats.org/presentationml/2006/ole">
            <mc:AlternateContent xmlns:mc="http://schemas.openxmlformats.org/markup-compatibility/2006">
              <mc:Choice xmlns:v="urn:schemas-microsoft-com:vml" Requires="v">
                <p:oleObj spid="_x0000_s38006" r:id="rId5" imgW="838200" imgH="457200" progId="Equation.DSMT4">
                  <p:embed/>
                </p:oleObj>
              </mc:Choice>
              <mc:Fallback>
                <p:oleObj r:id="rId5" imgW="838200" imgH="457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2025" y="4379913"/>
                        <a:ext cx="1439863" cy="7080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5478" name="Object 6"/>
          <p:cNvGraphicFramePr>
            <a:graphicFrameLocks noChangeAspect="1"/>
          </p:cNvGraphicFramePr>
          <p:nvPr/>
        </p:nvGraphicFramePr>
        <p:xfrm>
          <a:off x="858838" y="5313363"/>
          <a:ext cx="2057400" cy="815975"/>
        </p:xfrm>
        <a:graphic>
          <a:graphicData uri="http://schemas.openxmlformats.org/presentationml/2006/ole">
            <mc:AlternateContent xmlns:mc="http://schemas.openxmlformats.org/markup-compatibility/2006">
              <mc:Choice xmlns:v="urn:schemas-microsoft-com:vml" Requires="v">
                <p:oleObj spid="_x0000_s38007" name="Equation" r:id="rId7" imgW="1155700" imgH="457200" progId="Equation.DSMT4">
                  <p:embed/>
                </p:oleObj>
              </mc:Choice>
              <mc:Fallback>
                <p:oleObj name="Equation" r:id="rId7" imgW="1155700" imgH="4572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838" y="5313363"/>
                        <a:ext cx="2057400" cy="8159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pic>
        <p:nvPicPr>
          <p:cNvPr id="37897" name="Picture 7" descr="2-12"/>
          <p:cNvPicPr>
            <a:picLocks noChangeAspect="1" noChangeArrowheads="1"/>
          </p:cNvPicPr>
          <p:nvPr/>
        </p:nvPicPr>
        <p:blipFill>
          <a:blip r:embed="rId9" cstate="print"/>
          <a:srcRect/>
          <a:stretch>
            <a:fillRect/>
          </a:stretch>
        </p:blipFill>
        <p:spPr bwMode="auto">
          <a:xfrm>
            <a:off x="4737100" y="1898650"/>
            <a:ext cx="4113213" cy="3530600"/>
          </a:xfrm>
          <a:prstGeom prst="rect">
            <a:avLst/>
          </a:prstGeom>
          <a:noFill/>
          <a:ln w="9525">
            <a:noFill/>
            <a:miter lim="800000"/>
            <a:headEnd/>
            <a:tailEnd/>
          </a:ln>
        </p:spPr>
      </p:pic>
      <p:sp>
        <p:nvSpPr>
          <p:cNvPr id="105480" name="AutoShape 8"/>
          <p:cNvSpPr>
            <a:spLocks/>
          </p:cNvSpPr>
          <p:nvPr/>
        </p:nvSpPr>
        <p:spPr bwMode="auto">
          <a:xfrm>
            <a:off x="3887788" y="3573463"/>
            <a:ext cx="228600" cy="1317625"/>
          </a:xfrm>
          <a:prstGeom prst="rightBrace">
            <a:avLst>
              <a:gd name="adj1" fmla="val 58306"/>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5481" name="Line 9"/>
          <p:cNvSpPr>
            <a:spLocks noChangeShapeType="1"/>
          </p:cNvSpPr>
          <p:nvPr/>
        </p:nvSpPr>
        <p:spPr bwMode="auto">
          <a:xfrm>
            <a:off x="141288" y="5626100"/>
            <a:ext cx="685800" cy="0"/>
          </a:xfrm>
          <a:prstGeom prst="line">
            <a:avLst/>
          </a:prstGeom>
          <a:noFill/>
          <a:ln w="9525">
            <a:solidFill>
              <a:srgbClr val="FF0000"/>
            </a:solidFill>
            <a:round/>
            <a:headEnd/>
            <a:tailEnd type="triangle" w="med" len="med"/>
          </a:ln>
        </p:spPr>
        <p:txBody>
          <a:bodyPr/>
          <a:lstStyle/>
          <a:p>
            <a:endParaRPr lang="zh-CN" altLang="en-US"/>
          </a:p>
        </p:txBody>
      </p:sp>
      <p:sp>
        <p:nvSpPr>
          <p:cNvPr id="105482" name="Text Box 10"/>
          <p:cNvSpPr txBox="1">
            <a:spLocks noChangeArrowheads="1"/>
          </p:cNvSpPr>
          <p:nvPr/>
        </p:nvSpPr>
        <p:spPr bwMode="auto">
          <a:xfrm>
            <a:off x="3059113" y="5492750"/>
            <a:ext cx="1409700" cy="457200"/>
          </a:xfrm>
          <a:prstGeom prst="rect">
            <a:avLst/>
          </a:prstGeom>
          <a:solidFill>
            <a:srgbClr val="CC99FF"/>
          </a:solidFill>
          <a:ln w="9525">
            <a:noFill/>
            <a:miter lim="800000"/>
            <a:headEnd/>
            <a:tailEnd/>
          </a:ln>
        </p:spPr>
        <p:txBody>
          <a:bodyPr wrap="none">
            <a:spAutoFit/>
          </a:bodyPr>
          <a:lstStyle/>
          <a:p>
            <a:pPr eaLnBrk="1" hangingPunct="1"/>
            <a:r>
              <a:rPr lang="zh-CN" altLang="en-US" sz="2400" b="1">
                <a:latin typeface="Tahoma" pitchFamily="34" charset="0"/>
              </a:rPr>
              <a:t>有正交性</a:t>
            </a:r>
          </a:p>
        </p:txBody>
      </p:sp>
      <p:sp>
        <p:nvSpPr>
          <p:cNvPr id="37905" name="灯片编号占位符 16"/>
          <p:cNvSpPr>
            <a:spLocks noGrp="1"/>
          </p:cNvSpPr>
          <p:nvPr>
            <p:ph type="sldNum" sz="quarter" idx="10"/>
          </p:nvPr>
        </p:nvSpPr>
        <p:spPr bwMode="auto">
          <a:ln>
            <a:miter lim="800000"/>
            <a:headEnd/>
            <a:tailEnd/>
          </a:ln>
        </p:spPr>
        <p:txBody>
          <a:bodyPr/>
          <a:lstStyle/>
          <a:p>
            <a:pPr>
              <a:defRPr/>
            </a:pPr>
            <a:fld id="{205A9567-40B9-4599-81DB-C29D634D47EA}" type="slidenum">
              <a:rPr lang="en-US" altLang="zh-CN"/>
              <a:pPr>
                <a:defRPr/>
              </a:pPr>
              <a:t>57</a:t>
            </a:fld>
            <a:endParaRPr lang="en-US" altLang="zh-CN"/>
          </a:p>
        </p:txBody>
      </p:sp>
      <p:graphicFrame>
        <p:nvGraphicFramePr>
          <p:cNvPr id="37893" name="Object 11"/>
          <p:cNvGraphicFramePr>
            <a:graphicFrameLocks noGrp="1" noChangeAspect="1"/>
          </p:cNvGraphicFramePr>
          <p:nvPr>
            <p:ph sz="half" idx="4294967295"/>
          </p:nvPr>
        </p:nvGraphicFramePr>
        <p:xfrm>
          <a:off x="2106613" y="2446338"/>
          <a:ext cx="1493837" cy="366712"/>
        </p:xfrm>
        <a:graphic>
          <a:graphicData uri="http://schemas.openxmlformats.org/presentationml/2006/ole">
            <mc:AlternateContent xmlns:mc="http://schemas.openxmlformats.org/markup-compatibility/2006">
              <mc:Choice xmlns:v="urn:schemas-microsoft-com:vml" Requires="v">
                <p:oleObj spid="_x0000_s38008" r:id="rId10" imgW="787058" imgH="203112" progId="Equation.DSMT4">
                  <p:embed/>
                </p:oleObj>
              </mc:Choice>
              <mc:Fallback>
                <p:oleObj r:id="rId10" imgW="787058" imgH="203112"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6613" y="2446338"/>
                        <a:ext cx="1493837" cy="3667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7894" name="Object 12"/>
          <p:cNvGraphicFramePr>
            <a:graphicFrameLocks noGrp="1" noChangeAspect="1"/>
          </p:cNvGraphicFramePr>
          <p:nvPr>
            <p:ph sz="half" idx="4294967295"/>
          </p:nvPr>
        </p:nvGraphicFramePr>
        <p:xfrm>
          <a:off x="2089150" y="2944813"/>
          <a:ext cx="1511300" cy="385762"/>
        </p:xfrm>
        <a:graphic>
          <a:graphicData uri="http://schemas.openxmlformats.org/presentationml/2006/ole">
            <mc:AlternateContent xmlns:mc="http://schemas.openxmlformats.org/markup-compatibility/2006">
              <mc:Choice xmlns:v="urn:schemas-microsoft-com:vml" Requires="v">
                <p:oleObj spid="_x0000_s38009" r:id="rId12" imgW="761669" imgH="203112" progId="Equation.DSMT4">
                  <p:embed/>
                </p:oleObj>
              </mc:Choice>
              <mc:Fallback>
                <p:oleObj r:id="rId12" imgW="761669" imgH="203112"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9150" y="2944813"/>
                        <a:ext cx="1511300" cy="38576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38925" name="Text Box 13"/>
          <p:cNvSpPr txBox="1">
            <a:spLocks noChangeArrowheads="1"/>
          </p:cNvSpPr>
          <p:nvPr/>
        </p:nvSpPr>
        <p:spPr bwMode="auto">
          <a:xfrm>
            <a:off x="755650" y="2420938"/>
            <a:ext cx="1223963" cy="400050"/>
          </a:xfrm>
          <a:prstGeom prst="rect">
            <a:avLst/>
          </a:prstGeom>
          <a:noFill/>
          <a:ln w="28575" algn="ctr">
            <a:noFill/>
            <a:miter lim="800000"/>
            <a:headEnd/>
            <a:tailEnd/>
          </a:ln>
        </p:spPr>
        <p:txBody>
          <a:bodyPr>
            <a:spAutoFit/>
          </a:bodyPr>
          <a:lstStyle/>
          <a:p>
            <a:pPr algn="ctr" eaLnBrk="1" hangingPunct="1">
              <a:spcBef>
                <a:spcPct val="50000"/>
              </a:spcBef>
              <a:defRPr/>
            </a:pPr>
            <a:r>
              <a:rPr lang="zh-CN" altLang="en-US" sz="2000" b="1" dirty="0">
                <a:latin typeface="+mn-ea"/>
                <a:ea typeface="+mn-ea"/>
              </a:rPr>
              <a:t>流函数</a:t>
            </a:r>
          </a:p>
        </p:txBody>
      </p:sp>
      <p:sp>
        <p:nvSpPr>
          <p:cNvPr id="38926" name="Text Box 14"/>
          <p:cNvSpPr txBox="1">
            <a:spLocks noChangeArrowheads="1"/>
          </p:cNvSpPr>
          <p:nvPr/>
        </p:nvSpPr>
        <p:spPr bwMode="auto">
          <a:xfrm>
            <a:off x="719138" y="2927350"/>
            <a:ext cx="1223962" cy="400050"/>
          </a:xfrm>
          <a:prstGeom prst="rect">
            <a:avLst/>
          </a:prstGeom>
          <a:noFill/>
          <a:ln w="28575" algn="ctr">
            <a:noFill/>
            <a:miter lim="800000"/>
            <a:headEnd/>
            <a:tailEnd/>
          </a:ln>
        </p:spPr>
        <p:txBody>
          <a:bodyPr>
            <a:spAutoFit/>
          </a:bodyPr>
          <a:lstStyle/>
          <a:p>
            <a:pPr algn="ctr" eaLnBrk="1" hangingPunct="1">
              <a:spcBef>
                <a:spcPct val="50000"/>
              </a:spcBef>
              <a:defRPr/>
            </a:pPr>
            <a:r>
              <a:rPr lang="zh-CN" altLang="en-US" sz="2000" b="1" dirty="0">
                <a:latin typeface="+mn-ea"/>
                <a:ea typeface="+mn-ea"/>
              </a:rPr>
              <a:t>速度位</a:t>
            </a:r>
          </a:p>
        </p:txBody>
      </p:sp>
      <p:sp>
        <p:nvSpPr>
          <p:cNvPr id="37904"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流函数</a:t>
            </a:r>
          </a:p>
        </p:txBody>
      </p:sp>
      <p:sp>
        <p:nvSpPr>
          <p:cNvPr id="18" name="矩形 17"/>
          <p:cNvSpPr>
            <a:spLocks noChangeArrowheads="1"/>
          </p:cNvSpPr>
          <p:nvPr/>
        </p:nvSpPr>
        <p:spPr bwMode="auto">
          <a:xfrm>
            <a:off x="3059113" y="5473700"/>
            <a:ext cx="1420812" cy="476250"/>
          </a:xfrm>
          <a:prstGeom prst="rect">
            <a:avLst/>
          </a:prstGeom>
          <a:noFill/>
          <a:ln w="25400" algn="ctr">
            <a:solidFill>
              <a:srgbClr val="FF0000"/>
            </a:solidFill>
            <a:round/>
            <a:headEnd/>
            <a:tailEnd/>
          </a:ln>
        </p:spPr>
        <p:txBody>
          <a:bodyPr/>
          <a:lstStyle/>
          <a:p>
            <a:endParaRPr lang="zh-CN" altLang="en-US"/>
          </a:p>
        </p:txBody>
      </p:sp>
      <p:sp>
        <p:nvSpPr>
          <p:cNvPr id="37907" name="Text Box 2"/>
          <p:cNvSpPr txBox="1">
            <a:spLocks noChangeArrowheads="1"/>
          </p:cNvSpPr>
          <p:nvPr/>
        </p:nvSpPr>
        <p:spPr bwMode="auto">
          <a:xfrm>
            <a:off x="169863" y="1455738"/>
            <a:ext cx="8534400" cy="884237"/>
          </a:xfrm>
          <a:prstGeom prst="rect">
            <a:avLst/>
          </a:prstGeom>
          <a:noFill/>
          <a:ln w="9525">
            <a:noFill/>
            <a:miter lim="800000"/>
            <a:headEnd/>
            <a:tailEnd/>
          </a:ln>
        </p:spPr>
        <p:txBody>
          <a:bodyPr>
            <a:spAutoFit/>
          </a:bodyPr>
          <a:lstStyle/>
          <a:p>
            <a:pPr eaLnBrk="1" hangingPunct="1">
              <a:lnSpc>
                <a:spcPct val="150000"/>
              </a:lnSpc>
            </a:pPr>
            <a:r>
              <a:rPr lang="zh-CN" altLang="en-US" b="1">
                <a:solidFill>
                  <a:schemeClr val="tx2"/>
                </a:solidFill>
                <a:latin typeface="华文楷体" pitchFamily="2" charset="-122"/>
                <a:ea typeface="华文楷体" pitchFamily="2" charset="-122"/>
              </a:rPr>
              <a:t>例 </a:t>
            </a:r>
            <a:r>
              <a:rPr lang="en-US" altLang="zh-CN" b="1">
                <a:solidFill>
                  <a:schemeClr val="tx2"/>
                </a:solidFill>
                <a:latin typeface="华文楷体" pitchFamily="2" charset="-122"/>
                <a:ea typeface="华文楷体" pitchFamily="2" charset="-122"/>
              </a:rPr>
              <a:t>2-5 </a:t>
            </a:r>
            <a:r>
              <a:rPr lang="zh-CN" altLang="en-US" b="1">
                <a:solidFill>
                  <a:schemeClr val="tx2"/>
                </a:solidFill>
                <a:latin typeface="华文楷体" pitchFamily="2" charset="-122"/>
                <a:ea typeface="华文楷体" pitchFamily="2" charset="-122"/>
              </a:rPr>
              <a:t>已知一二维均匀直线流动，</a:t>
            </a:r>
            <a:r>
              <a:rPr lang="en-US" altLang="zh-CN" b="1" i="1">
                <a:solidFill>
                  <a:schemeClr val="tx2"/>
                </a:solidFill>
                <a:ea typeface="华文楷体" pitchFamily="2" charset="-122"/>
              </a:rPr>
              <a:t>v</a:t>
            </a:r>
            <a:r>
              <a:rPr lang="en-US" altLang="zh-CN" b="1" i="1" baseline="-25000">
                <a:solidFill>
                  <a:schemeClr val="tx2"/>
                </a:solidFill>
                <a:ea typeface="华文楷体" pitchFamily="2" charset="-122"/>
              </a:rPr>
              <a:t>x</a:t>
            </a:r>
            <a:r>
              <a:rPr lang="en-US" altLang="zh-CN" b="1" i="1">
                <a:solidFill>
                  <a:schemeClr val="tx2"/>
                </a:solidFill>
                <a:ea typeface="华文楷体" pitchFamily="2" charset="-122"/>
              </a:rPr>
              <a:t>=A</a:t>
            </a:r>
            <a:r>
              <a:rPr lang="zh-CN" altLang="en-US" b="1" i="1">
                <a:solidFill>
                  <a:schemeClr val="tx2"/>
                </a:solidFill>
                <a:ea typeface="华文楷体" pitchFamily="2" charset="-122"/>
              </a:rPr>
              <a:t>；</a:t>
            </a:r>
            <a:r>
              <a:rPr lang="en-US" altLang="zh-CN" b="1" i="1">
                <a:solidFill>
                  <a:schemeClr val="tx2"/>
                </a:solidFill>
                <a:ea typeface="华文楷体" pitchFamily="2" charset="-122"/>
              </a:rPr>
              <a:t>v</a:t>
            </a:r>
            <a:r>
              <a:rPr lang="en-US" altLang="zh-CN" b="1" i="1" baseline="-25000">
                <a:solidFill>
                  <a:schemeClr val="tx2"/>
                </a:solidFill>
                <a:ea typeface="华文楷体" pitchFamily="2" charset="-122"/>
              </a:rPr>
              <a:t>y</a:t>
            </a:r>
            <a:r>
              <a:rPr lang="en-US" altLang="zh-CN" b="1" i="1">
                <a:solidFill>
                  <a:schemeClr val="tx2"/>
                </a:solidFill>
                <a:ea typeface="华文楷体" pitchFamily="2" charset="-122"/>
              </a:rPr>
              <a:t>=B</a:t>
            </a:r>
            <a:r>
              <a:rPr lang="zh-CN" altLang="en-US" b="1">
                <a:solidFill>
                  <a:schemeClr val="tx2"/>
                </a:solidFill>
                <a:latin typeface="华文楷体" pitchFamily="2" charset="-122"/>
                <a:ea typeface="华文楷体" pitchFamily="2" charset="-122"/>
              </a:rPr>
              <a:t>。</a:t>
            </a:r>
            <a:r>
              <a:rPr lang="en-US" altLang="zh-CN" b="1" i="1">
                <a:solidFill>
                  <a:schemeClr val="tx2"/>
                </a:solidFill>
                <a:ea typeface="华文楷体" pitchFamily="2" charset="-122"/>
              </a:rPr>
              <a:t>A</a:t>
            </a:r>
            <a:r>
              <a:rPr lang="zh-CN" altLang="en-US" b="1" i="1">
                <a:solidFill>
                  <a:schemeClr val="tx2"/>
                </a:solidFill>
                <a:ea typeface="华文楷体" pitchFamily="2" charset="-122"/>
              </a:rPr>
              <a:t>，</a:t>
            </a:r>
            <a:r>
              <a:rPr lang="en-US" altLang="zh-CN" b="1" i="1">
                <a:solidFill>
                  <a:schemeClr val="tx2"/>
                </a:solidFill>
                <a:ea typeface="华文楷体" pitchFamily="2" charset="-122"/>
              </a:rPr>
              <a:t>B</a:t>
            </a:r>
            <a:r>
              <a:rPr lang="zh-CN" altLang="en-US" b="1">
                <a:solidFill>
                  <a:schemeClr val="tx2"/>
                </a:solidFill>
                <a:latin typeface="华文楷体" pitchFamily="2" charset="-122"/>
                <a:ea typeface="华文楷体" pitchFamily="2" charset="-122"/>
              </a:rPr>
              <a:t>为常数，求流场的流函数及速 度位。</a:t>
            </a:r>
          </a:p>
        </p:txBody>
      </p:sp>
      <p:sp>
        <p:nvSpPr>
          <p:cNvPr id="20" name="矩形 19"/>
          <p:cNvSpPr/>
          <p:nvPr/>
        </p:nvSpPr>
        <p:spPr>
          <a:xfrm>
            <a:off x="179388" y="2349500"/>
            <a:ext cx="647700" cy="400050"/>
          </a:xfrm>
          <a:prstGeom prst="rect">
            <a:avLst/>
          </a:prstGeom>
        </p:spPr>
        <p:txBody>
          <a:bodyPr wrap="none">
            <a:spAutoFit/>
          </a:bodyPr>
          <a:lstStyle/>
          <a:p>
            <a:pPr>
              <a:defRPr/>
            </a:pPr>
            <a:r>
              <a:rPr lang="zh-CN" altLang="en-US" sz="2000" b="1" dirty="0">
                <a:solidFill>
                  <a:srgbClr val="C00000"/>
                </a:solidFill>
                <a:latin typeface="Tahoma" pitchFamily="34" charset="0"/>
              </a:rPr>
              <a:t>解</a:t>
            </a:r>
            <a:r>
              <a:rPr lang="en-US" altLang="zh-CN" sz="2000" b="1" dirty="0">
                <a:solidFill>
                  <a:srgbClr val="C00000"/>
                </a:solidFill>
                <a:latin typeface="+mn-ea"/>
              </a:rPr>
              <a:t>:</a:t>
            </a:r>
            <a:r>
              <a:rPr lang="zh-CN" altLang="en-US" sz="2000" b="1" dirty="0">
                <a:solidFill>
                  <a:srgbClr val="C00000"/>
                </a:solidFill>
                <a:latin typeface="Tahoma" pitchFamily="34" charset="0"/>
              </a:rPr>
              <a:t> </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blinds(horizontal)">
                                      <p:cBhvr>
                                        <p:cTn id="7" dur="500"/>
                                        <p:tgtEl>
                                          <p:spTgt spid="105474"/>
                                        </p:tgtEl>
                                      </p:cBhvr>
                                    </p:animEffect>
                                  </p:childTnLst>
                                </p:cTn>
                              </p:par>
                              <p:par>
                                <p:cTn id="8" presetID="3" presetClass="entr" presetSubtype="10" fill="hold" nodeType="withEffect">
                                  <p:stCondLst>
                                    <p:cond delay="0"/>
                                  </p:stCondLst>
                                  <p:childTnLst>
                                    <p:set>
                                      <p:cBhvr>
                                        <p:cTn id="9" dur="1" fill="hold">
                                          <p:stCondLst>
                                            <p:cond delay="0"/>
                                          </p:stCondLst>
                                        </p:cTn>
                                        <p:tgtEl>
                                          <p:spTgt spid="105475"/>
                                        </p:tgtEl>
                                        <p:attrNameLst>
                                          <p:attrName>style.visibility</p:attrName>
                                        </p:attrNameLst>
                                      </p:cBhvr>
                                      <p:to>
                                        <p:strVal val="visible"/>
                                      </p:to>
                                    </p:set>
                                    <p:animEffect transition="in" filter="blinds(horizontal)">
                                      <p:cBhvr>
                                        <p:cTn id="10" dur="500"/>
                                        <p:tgtEl>
                                          <p:spTgt spid="10547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5476"/>
                                        </p:tgtEl>
                                        <p:attrNameLst>
                                          <p:attrName>style.visibility</p:attrName>
                                        </p:attrNameLst>
                                      </p:cBhvr>
                                      <p:to>
                                        <p:strVal val="visible"/>
                                      </p:to>
                                    </p:set>
                                    <p:animEffect transition="in" filter="blinds(horizontal)">
                                      <p:cBhvr>
                                        <p:cTn id="15" dur="500"/>
                                        <p:tgtEl>
                                          <p:spTgt spid="105476"/>
                                        </p:tgtEl>
                                      </p:cBhvr>
                                    </p:animEffect>
                                  </p:childTnLst>
                                </p:cTn>
                              </p:par>
                              <p:par>
                                <p:cTn id="16" presetID="3" presetClass="entr" presetSubtype="10" fill="hold" nodeType="withEffect">
                                  <p:stCondLst>
                                    <p:cond delay="0"/>
                                  </p:stCondLst>
                                  <p:childTnLst>
                                    <p:set>
                                      <p:cBhvr>
                                        <p:cTn id="17" dur="1" fill="hold">
                                          <p:stCondLst>
                                            <p:cond delay="0"/>
                                          </p:stCondLst>
                                        </p:cTn>
                                        <p:tgtEl>
                                          <p:spTgt spid="105477"/>
                                        </p:tgtEl>
                                        <p:attrNameLst>
                                          <p:attrName>style.visibility</p:attrName>
                                        </p:attrNameLst>
                                      </p:cBhvr>
                                      <p:to>
                                        <p:strVal val="visible"/>
                                      </p:to>
                                    </p:set>
                                    <p:animEffect transition="in" filter="blinds(horizontal)">
                                      <p:cBhvr>
                                        <p:cTn id="18" dur="500"/>
                                        <p:tgtEl>
                                          <p:spTgt spid="10547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5480"/>
                                        </p:tgtEl>
                                        <p:attrNameLst>
                                          <p:attrName>style.visibility</p:attrName>
                                        </p:attrNameLst>
                                      </p:cBhvr>
                                      <p:to>
                                        <p:strVal val="visible"/>
                                      </p:to>
                                    </p:set>
                                    <p:animEffect transition="in" filter="blinds(horizontal)">
                                      <p:cBhvr>
                                        <p:cTn id="23" dur="500"/>
                                        <p:tgtEl>
                                          <p:spTgt spid="10548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5481"/>
                                        </p:tgtEl>
                                        <p:attrNameLst>
                                          <p:attrName>style.visibility</p:attrName>
                                        </p:attrNameLst>
                                      </p:cBhvr>
                                      <p:to>
                                        <p:strVal val="visible"/>
                                      </p:to>
                                    </p:set>
                                    <p:animEffect transition="in" filter="blinds(horizontal)">
                                      <p:cBhvr>
                                        <p:cTn id="26" dur="500"/>
                                        <p:tgtEl>
                                          <p:spTgt spid="105481"/>
                                        </p:tgtEl>
                                      </p:cBhvr>
                                    </p:animEffect>
                                  </p:childTnLst>
                                </p:cTn>
                              </p:par>
                              <p:par>
                                <p:cTn id="27" presetID="3" presetClass="entr" presetSubtype="10" fill="hold" nodeType="withEffect">
                                  <p:stCondLst>
                                    <p:cond delay="0"/>
                                  </p:stCondLst>
                                  <p:childTnLst>
                                    <p:set>
                                      <p:cBhvr>
                                        <p:cTn id="28" dur="1" fill="hold">
                                          <p:stCondLst>
                                            <p:cond delay="0"/>
                                          </p:stCondLst>
                                        </p:cTn>
                                        <p:tgtEl>
                                          <p:spTgt spid="105478"/>
                                        </p:tgtEl>
                                        <p:attrNameLst>
                                          <p:attrName>style.visibility</p:attrName>
                                        </p:attrNameLst>
                                      </p:cBhvr>
                                      <p:to>
                                        <p:strVal val="visible"/>
                                      </p:to>
                                    </p:set>
                                    <p:animEffect transition="in" filter="blinds(horizontal)">
                                      <p:cBhvr>
                                        <p:cTn id="29" dur="500"/>
                                        <p:tgtEl>
                                          <p:spTgt spid="10547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05482"/>
                                        </p:tgtEl>
                                        <p:attrNameLst>
                                          <p:attrName>style.visibility</p:attrName>
                                        </p:attrNameLst>
                                      </p:cBhvr>
                                      <p:to>
                                        <p:strVal val="visible"/>
                                      </p:to>
                                    </p:set>
                                    <p:animEffect transition="in" filter="blinds(horizontal)">
                                      <p:cBhvr>
                                        <p:cTn id="34" dur="500"/>
                                        <p:tgtEl>
                                          <p:spTgt spid="10548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p:bldP spid="105476" grpId="0"/>
      <p:bldP spid="105480" grpId="0" animBg="1"/>
      <p:bldP spid="105481" grpId="0" animBg="1"/>
      <p:bldP spid="105482" grpId="0"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8" name="Rectangle 2"/>
          <p:cNvSpPr>
            <a:spLocks noChangeArrowheads="1"/>
          </p:cNvSpPr>
          <p:nvPr/>
        </p:nvSpPr>
        <p:spPr bwMode="auto">
          <a:xfrm>
            <a:off x="0" y="3827463"/>
            <a:ext cx="257175" cy="368300"/>
          </a:xfrm>
          <a:prstGeom prst="rect">
            <a:avLst/>
          </a:prstGeom>
          <a:noFill/>
          <a:ln w="9525">
            <a:noFill/>
            <a:miter lim="800000"/>
            <a:headEnd/>
            <a:tailEnd/>
          </a:ln>
        </p:spPr>
        <p:txBody>
          <a:bodyPr wrap="none" anchor="ctr">
            <a:spAutoFit/>
          </a:bodyPr>
          <a:lstStyle/>
          <a:p>
            <a:pPr eaLnBrk="1" hangingPunct="1"/>
            <a:r>
              <a:rPr lang="zh-CN" altLang="en-US">
                <a:latin typeface="Tahoma" pitchFamily="34" charset="0"/>
              </a:rPr>
              <a:t> </a:t>
            </a:r>
            <a:endParaRPr lang="zh-CN" altLang="en-US">
              <a:latin typeface="Arial" pitchFamily="34" charset="0"/>
            </a:endParaRPr>
          </a:p>
        </p:txBody>
      </p:sp>
      <p:grpSp>
        <p:nvGrpSpPr>
          <p:cNvPr id="38929" name="Group 3"/>
          <p:cNvGrpSpPr>
            <a:grpSpLocks/>
          </p:cNvGrpSpPr>
          <p:nvPr/>
        </p:nvGrpSpPr>
        <p:grpSpPr bwMode="auto">
          <a:xfrm>
            <a:off x="179388" y="1389063"/>
            <a:ext cx="8397875" cy="923925"/>
            <a:chOff x="218" y="1011"/>
            <a:chExt cx="5290" cy="582"/>
          </a:xfrm>
        </p:grpSpPr>
        <p:sp>
          <p:nvSpPr>
            <p:cNvPr id="38949" name="Text Box 4"/>
            <p:cNvSpPr txBox="1">
              <a:spLocks noChangeArrowheads="1"/>
            </p:cNvSpPr>
            <p:nvPr/>
          </p:nvSpPr>
          <p:spPr bwMode="auto">
            <a:xfrm>
              <a:off x="218" y="1011"/>
              <a:ext cx="5290" cy="582"/>
            </a:xfrm>
            <a:prstGeom prst="rect">
              <a:avLst/>
            </a:prstGeom>
            <a:noFill/>
            <a:ln w="9525">
              <a:noFill/>
              <a:miter lim="800000"/>
              <a:headEnd/>
              <a:tailEnd/>
            </a:ln>
          </p:spPr>
          <p:txBody>
            <a:bodyPr>
              <a:spAutoFit/>
            </a:bodyPr>
            <a:lstStyle/>
            <a:p>
              <a:pPr eaLnBrk="1" hangingPunct="1">
                <a:lnSpc>
                  <a:spcPct val="150000"/>
                </a:lnSpc>
              </a:pPr>
              <a:r>
                <a:rPr lang="zh-CN" altLang="en-US" b="1" dirty="0">
                  <a:solidFill>
                    <a:schemeClr val="tx2"/>
                  </a:solidFill>
                  <a:latin typeface="华文楷体" pitchFamily="2" charset="-122"/>
                  <a:ea typeface="华文楷体" pitchFamily="2" charset="-122"/>
                </a:rPr>
                <a:t>例 </a:t>
              </a:r>
              <a:r>
                <a:rPr lang="en-US" altLang="zh-CN" b="1" dirty="0">
                  <a:solidFill>
                    <a:schemeClr val="tx2"/>
                  </a:solidFill>
                  <a:latin typeface="华文楷体" pitchFamily="2" charset="-122"/>
                  <a:ea typeface="华文楷体" pitchFamily="2" charset="-122"/>
                </a:rPr>
                <a:t>2-6 </a:t>
              </a:r>
              <a:r>
                <a:rPr lang="zh-CN" altLang="en-US" b="1" dirty="0">
                  <a:solidFill>
                    <a:schemeClr val="tx2"/>
                  </a:solidFill>
                  <a:latin typeface="华文楷体" pitchFamily="2" charset="-122"/>
                  <a:ea typeface="华文楷体" pitchFamily="2" charset="-122"/>
                </a:rPr>
                <a:t>设二维不可压流动中          ，           。求满足质量守恒定律所要求的         的表达式及流函数和速度位。</a:t>
              </a:r>
            </a:p>
          </p:txBody>
        </p:sp>
        <p:graphicFrame>
          <p:nvGraphicFramePr>
            <p:cNvPr id="38925" name="Object 5"/>
            <p:cNvGraphicFramePr>
              <a:graphicFrameLocks noChangeAspect="1"/>
            </p:cNvGraphicFramePr>
            <p:nvPr/>
          </p:nvGraphicFramePr>
          <p:xfrm>
            <a:off x="2373" y="1094"/>
            <a:ext cx="501" cy="222"/>
          </p:xfrm>
          <a:graphic>
            <a:graphicData uri="http://schemas.openxmlformats.org/presentationml/2006/ole">
              <mc:AlternateContent xmlns:mc="http://schemas.openxmlformats.org/markup-compatibility/2006">
                <mc:Choice xmlns:v="urn:schemas-microsoft-com:vml" Requires="v">
                  <p:oleObj spid="_x0000_s39236" r:id="rId3" imgW="609600" imgH="228600" progId="Equation.DSMT4">
                    <p:embed/>
                  </p:oleObj>
                </mc:Choice>
                <mc:Fallback>
                  <p:oleObj r:id="rId3" imgW="60960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 y="1094"/>
                          <a:ext cx="501" cy="22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8926" name="Object 6"/>
            <p:cNvGraphicFramePr>
              <a:graphicFrameLocks noChangeAspect="1"/>
            </p:cNvGraphicFramePr>
            <p:nvPr/>
          </p:nvGraphicFramePr>
          <p:xfrm>
            <a:off x="1964" y="1094"/>
            <a:ext cx="415" cy="232"/>
          </p:xfrm>
          <a:graphic>
            <a:graphicData uri="http://schemas.openxmlformats.org/presentationml/2006/ole">
              <mc:AlternateContent xmlns:mc="http://schemas.openxmlformats.org/markup-compatibility/2006">
                <mc:Choice xmlns:v="urn:schemas-microsoft-com:vml" Requires="v">
                  <p:oleObj spid="_x0000_s39237" r:id="rId5" imgW="406224" imgH="228501" progId="Equation.DSMT4">
                    <p:embed/>
                  </p:oleObj>
                </mc:Choice>
                <mc:Fallback>
                  <p:oleObj r:id="rId5" imgW="406224" imgH="22850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4" y="1094"/>
                          <a:ext cx="415" cy="23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8927" name="Object 7"/>
            <p:cNvGraphicFramePr>
              <a:graphicFrameLocks noChangeAspect="1"/>
            </p:cNvGraphicFramePr>
            <p:nvPr/>
          </p:nvGraphicFramePr>
          <p:xfrm>
            <a:off x="4853" y="1094"/>
            <a:ext cx="340" cy="203"/>
          </p:xfrm>
          <a:graphic>
            <a:graphicData uri="http://schemas.openxmlformats.org/presentationml/2006/ole">
              <mc:AlternateContent xmlns:mc="http://schemas.openxmlformats.org/markup-compatibility/2006">
                <mc:Choice xmlns:v="urn:schemas-microsoft-com:vml" Requires="v">
                  <p:oleObj spid="_x0000_s39238" r:id="rId7" imgW="330057" imgH="203112" progId="Equation.DSMT4">
                    <p:embed/>
                  </p:oleObj>
                </mc:Choice>
                <mc:Fallback>
                  <p:oleObj r:id="rId7" imgW="330057" imgH="203112"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3" y="1094"/>
                          <a:ext cx="340" cy="20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sp>
        <p:nvSpPr>
          <p:cNvPr id="106504" name="Text Box 8"/>
          <p:cNvSpPr txBox="1">
            <a:spLocks noChangeArrowheads="1"/>
          </p:cNvSpPr>
          <p:nvPr/>
        </p:nvSpPr>
        <p:spPr bwMode="auto">
          <a:xfrm>
            <a:off x="265113" y="2312988"/>
            <a:ext cx="8474075" cy="400050"/>
          </a:xfrm>
          <a:prstGeom prst="rect">
            <a:avLst/>
          </a:prstGeom>
          <a:noFill/>
          <a:ln w="9525">
            <a:noFill/>
            <a:miter lim="800000"/>
            <a:headEnd/>
            <a:tailEnd/>
          </a:ln>
        </p:spPr>
        <p:txBody>
          <a:bodyPr>
            <a:spAutoFit/>
          </a:bodyPr>
          <a:lstStyle/>
          <a:p>
            <a:pPr eaLnBrk="1" hangingPunct="1">
              <a:defRPr/>
            </a:pPr>
            <a:r>
              <a:rPr lang="zh-CN" altLang="en-US" sz="2000" b="1" dirty="0">
                <a:solidFill>
                  <a:srgbClr val="C00000"/>
                </a:solidFill>
                <a:latin typeface="+mn-ea"/>
                <a:ea typeface="+mn-ea"/>
              </a:rPr>
              <a:t>解</a:t>
            </a:r>
            <a:r>
              <a:rPr lang="en-US" altLang="zh-CN" sz="2000" b="1" dirty="0">
                <a:solidFill>
                  <a:srgbClr val="C00000"/>
                </a:solidFill>
                <a:latin typeface="+mn-ea"/>
                <a:ea typeface="+mn-ea"/>
              </a:rPr>
              <a:t>:</a:t>
            </a:r>
          </a:p>
        </p:txBody>
      </p:sp>
      <p:graphicFrame>
        <p:nvGraphicFramePr>
          <p:cNvPr id="106505" name="Object 9"/>
          <p:cNvGraphicFramePr>
            <a:graphicFrameLocks noChangeAspect="1"/>
          </p:cNvGraphicFramePr>
          <p:nvPr/>
        </p:nvGraphicFramePr>
        <p:xfrm>
          <a:off x="827088" y="2241550"/>
          <a:ext cx="2673350" cy="685800"/>
        </p:xfrm>
        <a:graphic>
          <a:graphicData uri="http://schemas.openxmlformats.org/presentationml/2006/ole">
            <mc:AlternateContent xmlns:mc="http://schemas.openxmlformats.org/markup-compatibility/2006">
              <mc:Choice xmlns:v="urn:schemas-microsoft-com:vml" Requires="v">
                <p:oleObj spid="_x0000_s39239" name="Equation" r:id="rId9" imgW="1726920" imgH="431640" progId="Equation.DSMT4">
                  <p:embed/>
                </p:oleObj>
              </mc:Choice>
              <mc:Fallback>
                <p:oleObj name="Equation" r:id="rId9" imgW="1726920" imgH="4316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2241550"/>
                        <a:ext cx="2673350" cy="6858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6507" name="Object 11"/>
          <p:cNvGraphicFramePr>
            <a:graphicFrameLocks noChangeAspect="1"/>
          </p:cNvGraphicFramePr>
          <p:nvPr/>
        </p:nvGraphicFramePr>
        <p:xfrm>
          <a:off x="4211638" y="2255838"/>
          <a:ext cx="1482725" cy="668337"/>
        </p:xfrm>
        <a:graphic>
          <a:graphicData uri="http://schemas.openxmlformats.org/presentationml/2006/ole">
            <mc:AlternateContent xmlns:mc="http://schemas.openxmlformats.org/markup-compatibility/2006">
              <mc:Choice xmlns:v="urn:schemas-microsoft-com:vml" Requires="v">
                <p:oleObj spid="_x0000_s39240" r:id="rId11" imgW="863225" imgH="393529" progId="Equation.DSMT4">
                  <p:embed/>
                </p:oleObj>
              </mc:Choice>
              <mc:Fallback>
                <p:oleObj r:id="rId11" imgW="863225" imgH="393529"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1638" y="2255838"/>
                        <a:ext cx="1482725" cy="66833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6508" name="Text Box 12"/>
          <p:cNvSpPr txBox="1">
            <a:spLocks noChangeArrowheads="1"/>
          </p:cNvSpPr>
          <p:nvPr/>
        </p:nvSpPr>
        <p:spPr bwMode="auto">
          <a:xfrm>
            <a:off x="5745163" y="2197100"/>
            <a:ext cx="882650" cy="368300"/>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积分得</a:t>
            </a:r>
          </a:p>
        </p:txBody>
      </p:sp>
      <p:graphicFrame>
        <p:nvGraphicFramePr>
          <p:cNvPr id="106509" name="Object 13"/>
          <p:cNvGraphicFramePr>
            <a:graphicFrameLocks noChangeAspect="1"/>
          </p:cNvGraphicFramePr>
          <p:nvPr/>
        </p:nvGraphicFramePr>
        <p:xfrm>
          <a:off x="6858000" y="2241550"/>
          <a:ext cx="828675" cy="757238"/>
        </p:xfrm>
        <a:graphic>
          <a:graphicData uri="http://schemas.openxmlformats.org/presentationml/2006/ole">
            <mc:AlternateContent xmlns:mc="http://schemas.openxmlformats.org/markup-compatibility/2006">
              <mc:Choice xmlns:v="urn:schemas-microsoft-com:vml" Requires="v">
                <p:oleObj spid="_x0000_s39241" r:id="rId13" imgW="431613" imgH="393529" progId="Equation.DSMT4">
                  <p:embed/>
                </p:oleObj>
              </mc:Choice>
              <mc:Fallback>
                <p:oleObj r:id="rId13" imgW="431613" imgH="393529"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0" y="2241550"/>
                        <a:ext cx="828675" cy="7572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6510" name="Line 14"/>
          <p:cNvSpPr>
            <a:spLocks noChangeShapeType="1"/>
          </p:cNvSpPr>
          <p:nvPr/>
        </p:nvSpPr>
        <p:spPr bwMode="auto">
          <a:xfrm>
            <a:off x="3563938" y="2565400"/>
            <a:ext cx="609600" cy="0"/>
          </a:xfrm>
          <a:prstGeom prst="line">
            <a:avLst/>
          </a:prstGeom>
          <a:noFill/>
          <a:ln w="9525">
            <a:solidFill>
              <a:srgbClr val="FF0000"/>
            </a:solidFill>
            <a:round/>
            <a:headEnd/>
            <a:tailEnd type="triangle" w="med" len="med"/>
          </a:ln>
        </p:spPr>
        <p:txBody>
          <a:bodyPr/>
          <a:lstStyle/>
          <a:p>
            <a:endParaRPr lang="zh-CN" altLang="en-US"/>
          </a:p>
        </p:txBody>
      </p:sp>
      <p:sp>
        <p:nvSpPr>
          <p:cNvPr id="106511" name="Line 15"/>
          <p:cNvSpPr>
            <a:spLocks noChangeShapeType="1"/>
          </p:cNvSpPr>
          <p:nvPr/>
        </p:nvSpPr>
        <p:spPr bwMode="auto">
          <a:xfrm>
            <a:off x="5745163" y="2565400"/>
            <a:ext cx="1066800" cy="0"/>
          </a:xfrm>
          <a:prstGeom prst="line">
            <a:avLst/>
          </a:prstGeom>
          <a:noFill/>
          <a:ln w="9525">
            <a:solidFill>
              <a:srgbClr val="FF0000"/>
            </a:solidFill>
            <a:round/>
            <a:headEnd/>
            <a:tailEnd type="triangle" w="med" len="med"/>
          </a:ln>
        </p:spPr>
        <p:txBody>
          <a:bodyPr/>
          <a:lstStyle/>
          <a:p>
            <a:endParaRPr lang="zh-CN" altLang="en-US"/>
          </a:p>
        </p:txBody>
      </p:sp>
      <p:sp>
        <p:nvSpPr>
          <p:cNvPr id="106514" name="Text Box 18"/>
          <p:cNvSpPr txBox="1">
            <a:spLocks noChangeArrowheads="1"/>
          </p:cNvSpPr>
          <p:nvPr/>
        </p:nvSpPr>
        <p:spPr bwMode="auto">
          <a:xfrm>
            <a:off x="317500" y="2941638"/>
            <a:ext cx="1579563" cy="369887"/>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在极坐标系中</a:t>
            </a:r>
          </a:p>
        </p:txBody>
      </p:sp>
      <p:graphicFrame>
        <p:nvGraphicFramePr>
          <p:cNvPr id="106516" name="Object 20"/>
          <p:cNvGraphicFramePr>
            <a:graphicFrameLocks noChangeAspect="1"/>
          </p:cNvGraphicFramePr>
          <p:nvPr/>
        </p:nvGraphicFramePr>
        <p:xfrm>
          <a:off x="984250" y="3335338"/>
          <a:ext cx="1066800" cy="633412"/>
        </p:xfrm>
        <a:graphic>
          <a:graphicData uri="http://schemas.openxmlformats.org/presentationml/2006/ole">
            <mc:AlternateContent xmlns:mc="http://schemas.openxmlformats.org/markup-compatibility/2006">
              <mc:Choice xmlns:v="urn:schemas-microsoft-com:vml" Requires="v">
                <p:oleObj spid="_x0000_s39242" r:id="rId15" imgW="660113" imgH="393529" progId="Equation.DSMT4">
                  <p:embed/>
                </p:oleObj>
              </mc:Choice>
              <mc:Fallback>
                <p:oleObj r:id="rId15" imgW="660113" imgH="393529" progId="Equation.DSMT4">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4250" y="3335338"/>
                        <a:ext cx="1066800" cy="6334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6518" name="Object 22"/>
          <p:cNvGraphicFramePr>
            <a:graphicFrameLocks noChangeAspect="1"/>
          </p:cNvGraphicFramePr>
          <p:nvPr/>
        </p:nvGraphicFramePr>
        <p:xfrm>
          <a:off x="984250" y="4019550"/>
          <a:ext cx="1066800" cy="633413"/>
        </p:xfrm>
        <a:graphic>
          <a:graphicData uri="http://schemas.openxmlformats.org/presentationml/2006/ole">
            <mc:AlternateContent xmlns:mc="http://schemas.openxmlformats.org/markup-compatibility/2006">
              <mc:Choice xmlns:v="urn:schemas-microsoft-com:vml" Requires="v">
                <p:oleObj spid="_x0000_s39243" r:id="rId17" imgW="660113" imgH="393529" progId="Equation.DSMT4">
                  <p:embed/>
                </p:oleObj>
              </mc:Choice>
              <mc:Fallback>
                <p:oleObj r:id="rId17" imgW="660113" imgH="393529" progId="Equation.DSMT4">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4250" y="4019550"/>
                        <a:ext cx="1066800" cy="63341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6519" name="Text Box 23"/>
          <p:cNvSpPr txBox="1">
            <a:spLocks noChangeArrowheads="1"/>
          </p:cNvSpPr>
          <p:nvPr/>
        </p:nvSpPr>
        <p:spPr bwMode="auto">
          <a:xfrm>
            <a:off x="2195513" y="3681413"/>
            <a:ext cx="882650" cy="369887"/>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积分得</a:t>
            </a:r>
          </a:p>
        </p:txBody>
      </p:sp>
      <p:graphicFrame>
        <p:nvGraphicFramePr>
          <p:cNvPr id="106521" name="Object 25"/>
          <p:cNvGraphicFramePr>
            <a:graphicFrameLocks noChangeAspect="1"/>
          </p:cNvGraphicFramePr>
          <p:nvPr/>
        </p:nvGraphicFramePr>
        <p:xfrm>
          <a:off x="3313113" y="3500438"/>
          <a:ext cx="1498600" cy="403225"/>
        </p:xfrm>
        <a:graphic>
          <a:graphicData uri="http://schemas.openxmlformats.org/presentationml/2006/ole">
            <mc:AlternateContent xmlns:mc="http://schemas.openxmlformats.org/markup-compatibility/2006">
              <mc:Choice xmlns:v="urn:schemas-microsoft-com:vml" Requires="v">
                <p:oleObj spid="_x0000_s39244" name="Equation" r:id="rId19" imgW="939600" imgH="253800" progId="Equation.DSMT4">
                  <p:embed/>
                </p:oleObj>
              </mc:Choice>
              <mc:Fallback>
                <p:oleObj name="Equation" r:id="rId19" imgW="939600" imgH="253800" progId="Equation.DSMT4">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13113" y="3500438"/>
                        <a:ext cx="1498600" cy="4032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6523" name="Object 27"/>
          <p:cNvGraphicFramePr>
            <a:graphicFrameLocks noChangeAspect="1"/>
          </p:cNvGraphicFramePr>
          <p:nvPr/>
        </p:nvGraphicFramePr>
        <p:xfrm>
          <a:off x="3348038" y="4076700"/>
          <a:ext cx="1104900" cy="420688"/>
        </p:xfrm>
        <a:graphic>
          <a:graphicData uri="http://schemas.openxmlformats.org/presentationml/2006/ole">
            <mc:AlternateContent xmlns:mc="http://schemas.openxmlformats.org/markup-compatibility/2006">
              <mc:Choice xmlns:v="urn:schemas-microsoft-com:vml" Requires="v">
                <p:oleObj spid="_x0000_s39245" r:id="rId21" imgW="672808" imgH="253890" progId="Equation.DSMT4">
                  <p:embed/>
                </p:oleObj>
              </mc:Choice>
              <mc:Fallback>
                <p:oleObj r:id="rId21" imgW="672808" imgH="253890" progId="Equation.DSMT4">
                  <p:embed/>
                  <p:pic>
                    <p:nvPicPr>
                      <p:cNvPr id="0" name="Object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48038" y="4076700"/>
                        <a:ext cx="1104900" cy="42068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6524" name="Text Box 28"/>
          <p:cNvSpPr txBox="1">
            <a:spLocks noChangeArrowheads="1"/>
          </p:cNvSpPr>
          <p:nvPr/>
        </p:nvSpPr>
        <p:spPr bwMode="auto">
          <a:xfrm>
            <a:off x="5256213" y="3608388"/>
            <a:ext cx="1346200" cy="369887"/>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比较系数得</a:t>
            </a:r>
          </a:p>
        </p:txBody>
      </p:sp>
      <p:graphicFrame>
        <p:nvGraphicFramePr>
          <p:cNvPr id="106526" name="Object 30"/>
          <p:cNvGraphicFramePr>
            <a:graphicFrameLocks noChangeAspect="1"/>
          </p:cNvGraphicFramePr>
          <p:nvPr/>
        </p:nvGraphicFramePr>
        <p:xfrm>
          <a:off x="7224713" y="3778250"/>
          <a:ext cx="787400" cy="334963"/>
        </p:xfrm>
        <a:graphic>
          <a:graphicData uri="http://schemas.openxmlformats.org/presentationml/2006/ole">
            <mc:AlternateContent xmlns:mc="http://schemas.openxmlformats.org/markup-compatibility/2006">
              <mc:Choice xmlns:v="urn:schemas-microsoft-com:vml" Requires="v">
                <p:oleObj spid="_x0000_s39246" name="Equation" r:id="rId23" imgW="469696" imgH="203112" progId="Equation.DSMT4">
                  <p:embed/>
                </p:oleObj>
              </mc:Choice>
              <mc:Fallback>
                <p:oleObj name="Equation" r:id="rId23" imgW="469696" imgH="203112" progId="Equation.DSMT4">
                  <p:embed/>
                  <p:pic>
                    <p:nvPicPr>
                      <p:cNvPr id="0" name="Object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24713" y="3778250"/>
                        <a:ext cx="787400" cy="33496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6527" name="Line 31"/>
          <p:cNvSpPr>
            <a:spLocks noChangeShapeType="1"/>
          </p:cNvSpPr>
          <p:nvPr/>
        </p:nvSpPr>
        <p:spPr bwMode="auto">
          <a:xfrm>
            <a:off x="2344738" y="4076700"/>
            <a:ext cx="685800" cy="0"/>
          </a:xfrm>
          <a:prstGeom prst="line">
            <a:avLst/>
          </a:prstGeom>
          <a:noFill/>
          <a:ln w="9525">
            <a:solidFill>
              <a:srgbClr val="FF0000"/>
            </a:solidFill>
            <a:round/>
            <a:headEnd/>
            <a:tailEnd type="triangle" w="med" len="med"/>
          </a:ln>
        </p:spPr>
        <p:txBody>
          <a:bodyPr/>
          <a:lstStyle/>
          <a:p>
            <a:endParaRPr lang="zh-CN" altLang="en-US"/>
          </a:p>
        </p:txBody>
      </p:sp>
      <p:sp>
        <p:nvSpPr>
          <p:cNvPr id="106528" name="Line 32"/>
          <p:cNvSpPr>
            <a:spLocks noChangeShapeType="1"/>
          </p:cNvSpPr>
          <p:nvPr/>
        </p:nvSpPr>
        <p:spPr bwMode="auto">
          <a:xfrm>
            <a:off x="5332413" y="4005263"/>
            <a:ext cx="1371600" cy="0"/>
          </a:xfrm>
          <a:prstGeom prst="line">
            <a:avLst/>
          </a:prstGeom>
          <a:noFill/>
          <a:ln w="9525">
            <a:solidFill>
              <a:srgbClr val="FF0000"/>
            </a:solidFill>
            <a:round/>
            <a:headEnd/>
            <a:tailEnd type="triangle" w="med" len="med"/>
          </a:ln>
        </p:spPr>
        <p:txBody>
          <a:bodyPr/>
          <a:lstStyle/>
          <a:p>
            <a:endParaRPr lang="zh-CN" altLang="en-US"/>
          </a:p>
        </p:txBody>
      </p:sp>
      <p:sp>
        <p:nvSpPr>
          <p:cNvPr id="106529" name="Text Box 33"/>
          <p:cNvSpPr txBox="1">
            <a:spLocks noChangeArrowheads="1"/>
          </p:cNvSpPr>
          <p:nvPr/>
        </p:nvSpPr>
        <p:spPr bwMode="auto">
          <a:xfrm>
            <a:off x="179388" y="4652963"/>
            <a:ext cx="4583112" cy="369887"/>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常数</a:t>
            </a:r>
            <a:r>
              <a:rPr lang="en-US" altLang="zh-CN">
                <a:latin typeface="Tahoma" pitchFamily="34" charset="0"/>
              </a:rPr>
              <a:t>k</a:t>
            </a:r>
            <a:r>
              <a:rPr lang="zh-CN" altLang="en-US" b="1">
                <a:latin typeface="Tahoma" pitchFamily="34" charset="0"/>
              </a:rPr>
              <a:t>由通过半径为</a:t>
            </a:r>
            <a:r>
              <a:rPr lang="en-US" altLang="zh-CN" b="1">
                <a:latin typeface="Tahoma" pitchFamily="34" charset="0"/>
              </a:rPr>
              <a:t>r</a:t>
            </a:r>
            <a:r>
              <a:rPr lang="zh-CN" altLang="en-US" b="1">
                <a:latin typeface="Tahoma" pitchFamily="34" charset="0"/>
              </a:rPr>
              <a:t>的圆周的体积流量求出</a:t>
            </a:r>
          </a:p>
        </p:txBody>
      </p:sp>
      <p:graphicFrame>
        <p:nvGraphicFramePr>
          <p:cNvPr id="106531" name="Object 35"/>
          <p:cNvGraphicFramePr>
            <a:graphicFrameLocks noChangeAspect="1"/>
          </p:cNvGraphicFramePr>
          <p:nvPr/>
        </p:nvGraphicFramePr>
        <p:xfrm>
          <a:off x="1524000" y="5300663"/>
          <a:ext cx="1828800" cy="384175"/>
        </p:xfrm>
        <a:graphic>
          <a:graphicData uri="http://schemas.openxmlformats.org/presentationml/2006/ole">
            <mc:AlternateContent xmlns:mc="http://schemas.openxmlformats.org/markup-compatibility/2006">
              <mc:Choice xmlns:v="urn:schemas-microsoft-com:vml" Requires="v">
                <p:oleObj spid="_x0000_s39247" name="Equation" r:id="rId25" imgW="1079280" imgH="228600" progId="Equation.DSMT4">
                  <p:embed/>
                </p:oleObj>
              </mc:Choice>
              <mc:Fallback>
                <p:oleObj name="Equation" r:id="rId25" imgW="1079280" imgH="228600" progId="Equation.DSMT4">
                  <p:embed/>
                  <p:pic>
                    <p:nvPicPr>
                      <p:cNvPr id="0" name="Object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4000" y="5300663"/>
                        <a:ext cx="1828800" cy="3841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6533" name="Object 37"/>
          <p:cNvGraphicFramePr>
            <a:graphicFrameLocks noChangeAspect="1"/>
          </p:cNvGraphicFramePr>
          <p:nvPr/>
        </p:nvGraphicFramePr>
        <p:xfrm>
          <a:off x="4191000" y="5157788"/>
          <a:ext cx="838200" cy="673100"/>
        </p:xfrm>
        <a:graphic>
          <a:graphicData uri="http://schemas.openxmlformats.org/presentationml/2006/ole">
            <mc:AlternateContent xmlns:mc="http://schemas.openxmlformats.org/markup-compatibility/2006">
              <mc:Choice xmlns:v="urn:schemas-microsoft-com:vml" Requires="v">
                <p:oleObj spid="_x0000_s39248" name="Equation" r:id="rId27" imgW="482400" imgH="393480" progId="Equation.DSMT4">
                  <p:embed/>
                </p:oleObj>
              </mc:Choice>
              <mc:Fallback>
                <p:oleObj name="Equation" r:id="rId27" imgW="482400" imgH="393480" progId="Equation.DSMT4">
                  <p:embed/>
                  <p:pic>
                    <p:nvPicPr>
                      <p:cNvPr id="0" name="Object 3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91000" y="5157788"/>
                        <a:ext cx="838200" cy="6731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6534" name="Text Box 38"/>
          <p:cNvSpPr txBox="1">
            <a:spLocks noChangeArrowheads="1"/>
          </p:cNvSpPr>
          <p:nvPr/>
        </p:nvSpPr>
        <p:spPr bwMode="auto">
          <a:xfrm>
            <a:off x="179388" y="5265738"/>
            <a:ext cx="1346200" cy="369887"/>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体积流量：</a:t>
            </a:r>
          </a:p>
        </p:txBody>
      </p:sp>
      <p:sp>
        <p:nvSpPr>
          <p:cNvPr id="106535" name="Line 39"/>
          <p:cNvSpPr>
            <a:spLocks noChangeShapeType="1"/>
          </p:cNvSpPr>
          <p:nvPr/>
        </p:nvSpPr>
        <p:spPr bwMode="auto">
          <a:xfrm>
            <a:off x="3429000" y="5516563"/>
            <a:ext cx="685800" cy="0"/>
          </a:xfrm>
          <a:prstGeom prst="line">
            <a:avLst/>
          </a:prstGeom>
          <a:noFill/>
          <a:ln w="9525">
            <a:solidFill>
              <a:srgbClr val="FF0000"/>
            </a:solidFill>
            <a:round/>
            <a:headEnd/>
            <a:tailEnd type="triangle" w="med" len="med"/>
          </a:ln>
        </p:spPr>
        <p:txBody>
          <a:bodyPr/>
          <a:lstStyle/>
          <a:p>
            <a:endParaRPr lang="zh-CN" altLang="en-US"/>
          </a:p>
        </p:txBody>
      </p:sp>
      <p:sp>
        <p:nvSpPr>
          <p:cNvPr id="106536" name="Text Box 40"/>
          <p:cNvSpPr txBox="1">
            <a:spLocks noChangeArrowheads="1"/>
          </p:cNvSpPr>
          <p:nvPr/>
        </p:nvSpPr>
        <p:spPr bwMode="auto">
          <a:xfrm>
            <a:off x="3505200" y="5192713"/>
            <a:ext cx="417513" cy="369887"/>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得</a:t>
            </a:r>
          </a:p>
        </p:txBody>
      </p:sp>
      <p:sp>
        <p:nvSpPr>
          <p:cNvPr id="106537" name="Text Box 41"/>
          <p:cNvSpPr txBox="1">
            <a:spLocks noChangeArrowheads="1"/>
          </p:cNvSpPr>
          <p:nvPr/>
        </p:nvSpPr>
        <p:spPr bwMode="auto">
          <a:xfrm>
            <a:off x="188913" y="5870575"/>
            <a:ext cx="8991600" cy="366713"/>
          </a:xfrm>
          <a:prstGeom prst="rect">
            <a:avLst/>
          </a:prstGeom>
          <a:noFill/>
          <a:ln w="9525">
            <a:noFill/>
            <a:miter lim="800000"/>
            <a:headEnd/>
            <a:tailEnd/>
          </a:ln>
        </p:spPr>
        <p:txBody>
          <a:bodyPr>
            <a:spAutoFit/>
          </a:bodyPr>
          <a:lstStyle/>
          <a:p>
            <a:pPr eaLnBrk="1" hangingPunct="1"/>
            <a:r>
              <a:rPr lang="zh-CN" altLang="en-US" b="1">
                <a:latin typeface="Tahoma" pitchFamily="34" charset="0"/>
              </a:rPr>
              <a:t>该流场的流线族为所有通过坐标原点的直线组成，即流线在原点处相交。 </a:t>
            </a:r>
          </a:p>
        </p:txBody>
      </p:sp>
      <p:graphicFrame>
        <p:nvGraphicFramePr>
          <p:cNvPr id="106539" name="Object 43"/>
          <p:cNvGraphicFramePr>
            <a:graphicFrameLocks noChangeAspect="1"/>
          </p:cNvGraphicFramePr>
          <p:nvPr/>
        </p:nvGraphicFramePr>
        <p:xfrm>
          <a:off x="7272338" y="5026025"/>
          <a:ext cx="1101725" cy="706438"/>
        </p:xfrm>
        <a:graphic>
          <a:graphicData uri="http://schemas.openxmlformats.org/presentationml/2006/ole">
            <mc:AlternateContent xmlns:mc="http://schemas.openxmlformats.org/markup-compatibility/2006">
              <mc:Choice xmlns:v="urn:schemas-microsoft-com:vml" Requires="v">
                <p:oleObj spid="_x0000_s39249" name="Equation" r:id="rId29" imgW="609480" imgH="393480" progId="Equation.DSMT4">
                  <p:embed/>
                </p:oleObj>
              </mc:Choice>
              <mc:Fallback>
                <p:oleObj name="Equation" r:id="rId29" imgW="609480" imgH="393480" progId="Equation.DSMT4">
                  <p:embed/>
                  <p:pic>
                    <p:nvPicPr>
                      <p:cNvPr id="0" name="Object 4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72338" y="5026025"/>
                        <a:ext cx="1101725" cy="70643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6540" name="Line 44"/>
          <p:cNvSpPr>
            <a:spLocks noChangeShapeType="1"/>
          </p:cNvSpPr>
          <p:nvPr/>
        </p:nvSpPr>
        <p:spPr bwMode="auto">
          <a:xfrm flipV="1">
            <a:off x="5029200" y="4211638"/>
            <a:ext cx="2422525" cy="1525587"/>
          </a:xfrm>
          <a:prstGeom prst="line">
            <a:avLst/>
          </a:prstGeom>
          <a:noFill/>
          <a:ln w="9525">
            <a:solidFill>
              <a:srgbClr val="FF0000"/>
            </a:solidFill>
            <a:round/>
            <a:headEnd/>
            <a:tailEnd type="triangle" w="med" len="med"/>
          </a:ln>
        </p:spPr>
        <p:txBody>
          <a:bodyPr/>
          <a:lstStyle/>
          <a:p>
            <a:endParaRPr lang="zh-CN" altLang="en-US"/>
          </a:p>
        </p:txBody>
      </p:sp>
      <p:sp>
        <p:nvSpPr>
          <p:cNvPr id="106541" name="Line 45"/>
          <p:cNvSpPr>
            <a:spLocks noChangeShapeType="1"/>
          </p:cNvSpPr>
          <p:nvPr/>
        </p:nvSpPr>
        <p:spPr bwMode="auto">
          <a:xfrm>
            <a:off x="8077200" y="4441825"/>
            <a:ext cx="0" cy="533400"/>
          </a:xfrm>
          <a:prstGeom prst="line">
            <a:avLst/>
          </a:prstGeom>
          <a:noFill/>
          <a:ln w="9525">
            <a:solidFill>
              <a:srgbClr val="FF0000"/>
            </a:solidFill>
            <a:round/>
            <a:headEnd/>
            <a:tailEnd type="triangle" w="med" len="med"/>
          </a:ln>
        </p:spPr>
        <p:txBody>
          <a:bodyPr/>
          <a:lstStyle/>
          <a:p>
            <a:endParaRPr lang="zh-CN" altLang="en-US"/>
          </a:p>
        </p:txBody>
      </p:sp>
      <p:sp>
        <p:nvSpPr>
          <p:cNvPr id="38946"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38947" name="灯片编号占位符 46"/>
          <p:cNvSpPr>
            <a:spLocks noGrp="1"/>
          </p:cNvSpPr>
          <p:nvPr>
            <p:ph type="sldNum" sz="quarter" idx="10"/>
          </p:nvPr>
        </p:nvSpPr>
        <p:spPr bwMode="auto">
          <a:ln>
            <a:miter lim="800000"/>
            <a:headEnd/>
            <a:tailEnd/>
          </a:ln>
        </p:spPr>
        <p:txBody>
          <a:bodyPr/>
          <a:lstStyle/>
          <a:p>
            <a:pPr>
              <a:defRPr/>
            </a:pPr>
            <a:fld id="{D8681096-CBE1-4244-950E-F5AAED64B2F1}" type="slidenum">
              <a:rPr lang="en-US" altLang="zh-CN"/>
              <a:pPr>
                <a:defRPr/>
              </a:pPr>
              <a:t>58</a:t>
            </a:fld>
            <a:endParaRPr lang="en-US" altLang="zh-CN"/>
          </a:p>
        </p:txBody>
      </p:sp>
      <p:sp>
        <p:nvSpPr>
          <p:cNvPr id="37"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流函数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5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650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5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50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0650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65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65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651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65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51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065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652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65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52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10652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652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65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653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65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65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653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54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654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653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6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4" grpId="0"/>
      <p:bldP spid="106508" grpId="0"/>
      <p:bldP spid="106510" grpId="0" animBg="1"/>
      <p:bldP spid="106511" grpId="0" animBg="1"/>
      <p:bldP spid="106514" grpId="0"/>
      <p:bldP spid="106519" grpId="0"/>
      <p:bldP spid="106524" grpId="0"/>
      <p:bldP spid="106527" grpId="0" animBg="1"/>
      <p:bldP spid="106528" grpId="0" animBg="1"/>
      <p:bldP spid="106529" grpId="0"/>
      <p:bldP spid="106534" grpId="0"/>
      <p:bldP spid="106535" grpId="0" animBg="1"/>
      <p:bldP spid="106536" grpId="0"/>
      <p:bldP spid="106537" grpId="0"/>
      <p:bldP spid="106540" grpId="0" animBg="1"/>
      <p:bldP spid="10654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2-13"/>
          <p:cNvPicPr>
            <a:picLocks noChangeAspect="1" noChangeArrowheads="1"/>
          </p:cNvPicPr>
          <p:nvPr/>
        </p:nvPicPr>
        <p:blipFill>
          <a:blip r:embed="rId3" cstate="print"/>
          <a:srcRect/>
          <a:stretch>
            <a:fillRect/>
          </a:stretch>
        </p:blipFill>
        <p:spPr bwMode="auto">
          <a:xfrm>
            <a:off x="5653088" y="3213100"/>
            <a:ext cx="3419475" cy="3101975"/>
          </a:xfrm>
          <a:prstGeom prst="rect">
            <a:avLst/>
          </a:prstGeom>
          <a:noFill/>
          <a:ln w="9525">
            <a:noFill/>
            <a:miter lim="800000"/>
            <a:headEnd/>
            <a:tailEnd/>
          </a:ln>
        </p:spPr>
      </p:pic>
      <p:graphicFrame>
        <p:nvGraphicFramePr>
          <p:cNvPr id="107524" name="Object 4"/>
          <p:cNvGraphicFramePr>
            <a:graphicFrameLocks noChangeAspect="1"/>
          </p:cNvGraphicFramePr>
          <p:nvPr/>
        </p:nvGraphicFramePr>
        <p:xfrm>
          <a:off x="863600" y="2330450"/>
          <a:ext cx="1493838" cy="630238"/>
        </p:xfrm>
        <a:graphic>
          <a:graphicData uri="http://schemas.openxmlformats.org/presentationml/2006/ole">
            <mc:AlternateContent xmlns:mc="http://schemas.openxmlformats.org/markup-compatibility/2006">
              <mc:Choice xmlns:v="urn:schemas-microsoft-com:vml" Requires="v">
                <p:oleObj spid="_x0000_s40168" name="Equation" r:id="rId4" imgW="927000" imgH="393480" progId="Equation.DSMT4">
                  <p:embed/>
                </p:oleObj>
              </mc:Choice>
              <mc:Fallback>
                <p:oleObj name="Equation" r:id="rId4" imgW="927000" imgH="3934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 y="2330450"/>
                        <a:ext cx="1493838" cy="6302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7525" name="Object 5"/>
          <p:cNvGraphicFramePr>
            <a:graphicFrameLocks noChangeAspect="1"/>
          </p:cNvGraphicFramePr>
          <p:nvPr/>
        </p:nvGraphicFramePr>
        <p:xfrm>
          <a:off x="849313" y="3090863"/>
          <a:ext cx="1309687" cy="590550"/>
        </p:xfrm>
        <a:graphic>
          <a:graphicData uri="http://schemas.openxmlformats.org/presentationml/2006/ole">
            <mc:AlternateContent xmlns:mc="http://schemas.openxmlformats.org/markup-compatibility/2006">
              <mc:Choice xmlns:v="urn:schemas-microsoft-com:vml" Requires="v">
                <p:oleObj spid="_x0000_s40169" r:id="rId6" imgW="863225" imgH="393529" progId="Equation.DSMT4">
                  <p:embed/>
                </p:oleObj>
              </mc:Choice>
              <mc:Fallback>
                <p:oleObj r:id="rId6" imgW="863225" imgH="393529"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313" y="3090863"/>
                        <a:ext cx="1309687" cy="5905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7526" name="Text Box 6"/>
          <p:cNvSpPr txBox="1">
            <a:spLocks noChangeArrowheads="1"/>
          </p:cNvSpPr>
          <p:nvPr/>
        </p:nvSpPr>
        <p:spPr bwMode="auto">
          <a:xfrm>
            <a:off x="2692400" y="2681288"/>
            <a:ext cx="954088" cy="369887"/>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积分得</a:t>
            </a:r>
            <a:r>
              <a:rPr lang="zh-CN" altLang="en-US">
                <a:latin typeface="Tahoma" pitchFamily="34" charset="0"/>
              </a:rPr>
              <a:t> </a:t>
            </a:r>
          </a:p>
        </p:txBody>
      </p:sp>
      <p:graphicFrame>
        <p:nvGraphicFramePr>
          <p:cNvPr id="107527" name="Object 7"/>
          <p:cNvGraphicFramePr>
            <a:graphicFrameLocks noChangeAspect="1"/>
          </p:cNvGraphicFramePr>
          <p:nvPr/>
        </p:nvGraphicFramePr>
        <p:xfrm>
          <a:off x="3665538" y="2465388"/>
          <a:ext cx="1905000" cy="625475"/>
        </p:xfrm>
        <a:graphic>
          <a:graphicData uri="http://schemas.openxmlformats.org/presentationml/2006/ole">
            <mc:AlternateContent xmlns:mc="http://schemas.openxmlformats.org/markup-compatibility/2006">
              <mc:Choice xmlns:v="urn:schemas-microsoft-com:vml" Requires="v">
                <p:oleObj spid="_x0000_s40170" name="Equation" r:id="rId8" imgW="1193760" imgH="393480" progId="Equation.DSMT4">
                  <p:embed/>
                </p:oleObj>
              </mc:Choice>
              <mc:Fallback>
                <p:oleObj name="Equation" r:id="rId8" imgW="1193760" imgH="39348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5538" y="2465388"/>
                        <a:ext cx="1905000" cy="6254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7528" name="Object 8"/>
          <p:cNvGraphicFramePr>
            <a:graphicFrameLocks noChangeAspect="1"/>
          </p:cNvGraphicFramePr>
          <p:nvPr/>
        </p:nvGraphicFramePr>
        <p:xfrm>
          <a:off x="3743325" y="3224213"/>
          <a:ext cx="1101725" cy="457200"/>
        </p:xfrm>
        <a:graphic>
          <a:graphicData uri="http://schemas.openxmlformats.org/presentationml/2006/ole">
            <mc:AlternateContent xmlns:mc="http://schemas.openxmlformats.org/markup-compatibility/2006">
              <mc:Choice xmlns:v="urn:schemas-microsoft-com:vml" Requires="v">
                <p:oleObj spid="_x0000_s40171" r:id="rId10" imgW="622030" imgH="253890" progId="Equation.DSMT4">
                  <p:embed/>
                </p:oleObj>
              </mc:Choice>
              <mc:Fallback>
                <p:oleObj r:id="rId10" imgW="622030" imgH="253890"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3325" y="3224213"/>
                        <a:ext cx="1101725" cy="4572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7529" name="Text Box 9"/>
          <p:cNvSpPr txBox="1">
            <a:spLocks noChangeArrowheads="1"/>
          </p:cNvSpPr>
          <p:nvPr/>
        </p:nvSpPr>
        <p:spPr bwMode="auto">
          <a:xfrm>
            <a:off x="5824538" y="2681288"/>
            <a:ext cx="1187450" cy="646112"/>
          </a:xfrm>
          <a:prstGeom prst="rect">
            <a:avLst/>
          </a:prstGeom>
          <a:noFill/>
          <a:ln w="9525">
            <a:noFill/>
            <a:miter lim="800000"/>
            <a:headEnd/>
            <a:tailEnd/>
          </a:ln>
        </p:spPr>
        <p:txBody>
          <a:bodyPr wrap="none">
            <a:spAutoFit/>
          </a:bodyPr>
          <a:lstStyle/>
          <a:p>
            <a:pPr eaLnBrk="1" hangingPunct="1"/>
            <a:r>
              <a:rPr lang="zh-CN" altLang="en-US" b="1">
                <a:latin typeface="Tahoma" pitchFamily="34" charset="0"/>
              </a:rPr>
              <a:t>由解的同</a:t>
            </a:r>
          </a:p>
          <a:p>
            <a:pPr eaLnBrk="1" hangingPunct="1"/>
            <a:r>
              <a:rPr lang="zh-CN" altLang="en-US" b="1">
                <a:latin typeface="Tahoma" pitchFamily="34" charset="0"/>
              </a:rPr>
              <a:t>一性可得</a:t>
            </a:r>
            <a:r>
              <a:rPr lang="zh-CN" altLang="en-US">
                <a:latin typeface="Tahoma" pitchFamily="34" charset="0"/>
              </a:rPr>
              <a:t> </a:t>
            </a:r>
          </a:p>
        </p:txBody>
      </p:sp>
      <p:graphicFrame>
        <p:nvGraphicFramePr>
          <p:cNvPr id="107530" name="Object 10"/>
          <p:cNvGraphicFramePr>
            <a:graphicFrameLocks noChangeAspect="1"/>
          </p:cNvGraphicFramePr>
          <p:nvPr/>
        </p:nvGraphicFramePr>
        <p:xfrm>
          <a:off x="892175" y="3851275"/>
          <a:ext cx="979488" cy="406400"/>
        </p:xfrm>
        <a:graphic>
          <a:graphicData uri="http://schemas.openxmlformats.org/presentationml/2006/ole">
            <mc:AlternateContent xmlns:mc="http://schemas.openxmlformats.org/markup-compatibility/2006">
              <mc:Choice xmlns:v="urn:schemas-microsoft-com:vml" Requires="v">
                <p:oleObj spid="_x0000_s40172" r:id="rId12" imgW="622030" imgH="253890" progId="Equation.DSMT4">
                  <p:embed/>
                </p:oleObj>
              </mc:Choice>
              <mc:Fallback>
                <p:oleObj r:id="rId12" imgW="622030" imgH="253890" progId="Equation.DSMT4">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175" y="3851275"/>
                        <a:ext cx="979488" cy="4064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7531" name="Object 11"/>
          <p:cNvGraphicFramePr>
            <a:graphicFrameLocks noChangeAspect="1"/>
          </p:cNvGraphicFramePr>
          <p:nvPr/>
        </p:nvGraphicFramePr>
        <p:xfrm>
          <a:off x="827088" y="4332288"/>
          <a:ext cx="1439862" cy="573087"/>
        </p:xfrm>
        <a:graphic>
          <a:graphicData uri="http://schemas.openxmlformats.org/presentationml/2006/ole">
            <mc:AlternateContent xmlns:mc="http://schemas.openxmlformats.org/markup-compatibility/2006">
              <mc:Choice xmlns:v="urn:schemas-microsoft-com:vml" Requires="v">
                <p:oleObj spid="_x0000_s40173" name="Equation" r:id="rId14" imgW="977760" imgH="393480" progId="Equation.DSMT4">
                  <p:embed/>
                </p:oleObj>
              </mc:Choice>
              <mc:Fallback>
                <p:oleObj name="Equation" r:id="rId14" imgW="977760" imgH="393480" progId="Equation.DSMT4">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088" y="4332288"/>
                        <a:ext cx="1439862" cy="57308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7532" name="Object 12"/>
          <p:cNvGraphicFramePr>
            <a:graphicFrameLocks noChangeAspect="1"/>
          </p:cNvGraphicFramePr>
          <p:nvPr/>
        </p:nvGraphicFramePr>
        <p:xfrm>
          <a:off x="3322638" y="4002088"/>
          <a:ext cx="1295400" cy="709612"/>
        </p:xfrm>
        <a:graphic>
          <a:graphicData uri="http://schemas.openxmlformats.org/presentationml/2006/ole">
            <mc:AlternateContent xmlns:mc="http://schemas.openxmlformats.org/markup-compatibility/2006">
              <mc:Choice xmlns:v="urn:schemas-microsoft-com:vml" Requires="v">
                <p:oleObj spid="_x0000_s40174" name="Equation" r:id="rId16" imgW="711000" imgH="393480" progId="Equation.DSMT4">
                  <p:embed/>
                </p:oleObj>
              </mc:Choice>
              <mc:Fallback>
                <p:oleObj name="Equation" r:id="rId16" imgW="711000" imgH="393480" progId="Equation.DSMT4">
                  <p:embed/>
                  <p:pic>
                    <p:nvPicPr>
                      <p:cNvPr id="0"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22638" y="4002088"/>
                        <a:ext cx="1295400" cy="7096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7533" name="Text Box 13"/>
          <p:cNvSpPr txBox="1">
            <a:spLocks noChangeArrowheads="1"/>
          </p:cNvSpPr>
          <p:nvPr/>
        </p:nvSpPr>
        <p:spPr bwMode="auto">
          <a:xfrm>
            <a:off x="534988" y="4884738"/>
            <a:ext cx="4649787" cy="1281112"/>
          </a:xfrm>
          <a:prstGeom prst="rect">
            <a:avLst/>
          </a:prstGeom>
          <a:noFill/>
          <a:ln w="9525">
            <a:noFill/>
            <a:miter lim="800000"/>
            <a:headEnd/>
            <a:tailEnd/>
          </a:ln>
        </p:spPr>
        <p:txBody>
          <a:bodyPr>
            <a:spAutoFit/>
          </a:bodyPr>
          <a:lstStyle/>
          <a:p>
            <a:pPr eaLnBrk="1" hangingPunct="1">
              <a:lnSpc>
                <a:spcPct val="150000"/>
              </a:lnSpc>
            </a:pPr>
            <a:r>
              <a:rPr lang="zh-CN" altLang="en-US" b="1">
                <a:latin typeface="Tahoma" pitchFamily="34" charset="0"/>
              </a:rPr>
              <a:t>流场的等位线族是由一系列圆心在原点的同心圆组成。</a:t>
            </a:r>
          </a:p>
          <a:p>
            <a:pPr eaLnBrk="1" hangingPunct="1">
              <a:lnSpc>
                <a:spcPct val="150000"/>
              </a:lnSpc>
            </a:pPr>
            <a:r>
              <a:rPr lang="zh-CN" altLang="en-US" b="1">
                <a:latin typeface="Tahoma" pitchFamily="34" charset="0"/>
              </a:rPr>
              <a:t>流线族与等位线族是互相正交的。</a:t>
            </a:r>
          </a:p>
        </p:txBody>
      </p:sp>
      <p:sp>
        <p:nvSpPr>
          <p:cNvPr id="107534" name="Line 14"/>
          <p:cNvSpPr>
            <a:spLocks noChangeShapeType="1"/>
          </p:cNvSpPr>
          <p:nvPr/>
        </p:nvSpPr>
        <p:spPr bwMode="auto">
          <a:xfrm>
            <a:off x="2808288" y="3090863"/>
            <a:ext cx="838200" cy="0"/>
          </a:xfrm>
          <a:prstGeom prst="line">
            <a:avLst/>
          </a:prstGeom>
          <a:noFill/>
          <a:ln w="9525">
            <a:solidFill>
              <a:srgbClr val="FF0000"/>
            </a:solidFill>
            <a:round/>
            <a:headEnd/>
            <a:tailEnd type="triangle" w="med" len="med"/>
          </a:ln>
        </p:spPr>
        <p:txBody>
          <a:bodyPr/>
          <a:lstStyle/>
          <a:p>
            <a:endParaRPr lang="zh-CN" altLang="en-US"/>
          </a:p>
        </p:txBody>
      </p:sp>
      <p:sp>
        <p:nvSpPr>
          <p:cNvPr id="39953" name="AutoShape 15"/>
          <p:cNvSpPr>
            <a:spLocks/>
          </p:cNvSpPr>
          <p:nvPr/>
        </p:nvSpPr>
        <p:spPr bwMode="auto">
          <a:xfrm>
            <a:off x="2447925" y="2506663"/>
            <a:ext cx="76200" cy="1066800"/>
          </a:xfrm>
          <a:prstGeom prst="rightBrace">
            <a:avLst>
              <a:gd name="adj1" fmla="val 116667"/>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7536" name="AutoShape 16"/>
          <p:cNvSpPr>
            <a:spLocks/>
          </p:cNvSpPr>
          <p:nvPr/>
        </p:nvSpPr>
        <p:spPr bwMode="auto">
          <a:xfrm>
            <a:off x="5570538" y="2576513"/>
            <a:ext cx="76200" cy="1295400"/>
          </a:xfrm>
          <a:prstGeom prst="rightBrace">
            <a:avLst>
              <a:gd name="adj1" fmla="val 141667"/>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7537" name="AutoShape 17"/>
          <p:cNvSpPr>
            <a:spLocks/>
          </p:cNvSpPr>
          <p:nvPr/>
        </p:nvSpPr>
        <p:spPr bwMode="auto">
          <a:xfrm>
            <a:off x="2255838" y="3838575"/>
            <a:ext cx="76200" cy="990600"/>
          </a:xfrm>
          <a:prstGeom prst="rightBrace">
            <a:avLst>
              <a:gd name="adj1" fmla="val 108333"/>
              <a:gd name="adj2" fmla="val 50000"/>
            </a:avLst>
          </a:prstGeom>
          <a:noFill/>
          <a:ln w="9525">
            <a:solidFill>
              <a:srgbClr val="FF0000"/>
            </a:solidFill>
            <a:round/>
            <a:headEnd/>
            <a:tailEnd/>
          </a:ln>
        </p:spPr>
        <p:txBody>
          <a:bodyPr wrap="none" anchor="ctr"/>
          <a:lstStyle/>
          <a:p>
            <a:pPr eaLnBrk="1" hangingPunct="1"/>
            <a:endParaRPr lang="zh-CN" altLang="en-US"/>
          </a:p>
        </p:txBody>
      </p:sp>
      <p:sp>
        <p:nvSpPr>
          <p:cNvPr id="107538" name="Line 18"/>
          <p:cNvSpPr>
            <a:spLocks noChangeShapeType="1"/>
          </p:cNvSpPr>
          <p:nvPr/>
        </p:nvSpPr>
        <p:spPr bwMode="auto">
          <a:xfrm>
            <a:off x="2484438" y="4371975"/>
            <a:ext cx="762000" cy="0"/>
          </a:xfrm>
          <a:prstGeom prst="line">
            <a:avLst/>
          </a:prstGeom>
          <a:noFill/>
          <a:ln w="9525">
            <a:solidFill>
              <a:srgbClr val="FF0000"/>
            </a:solidFill>
            <a:round/>
            <a:headEnd/>
            <a:tailEnd type="triangle" w="med" len="med"/>
          </a:ln>
        </p:spPr>
        <p:txBody>
          <a:bodyPr/>
          <a:lstStyle/>
          <a:p>
            <a:endParaRPr lang="zh-CN" altLang="en-US"/>
          </a:p>
        </p:txBody>
      </p:sp>
      <p:sp>
        <p:nvSpPr>
          <p:cNvPr id="39957"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§2-4 </a:t>
            </a:r>
            <a:r>
              <a:rPr lang="zh-CN" altLang="en-US" sz="2000">
                <a:solidFill>
                  <a:srgbClr val="C2F0FF"/>
                </a:solidFill>
                <a:latin typeface="华文新魏" pitchFamily="2" charset="-122"/>
                <a:ea typeface="华文新魏" pitchFamily="2" charset="-122"/>
              </a:rPr>
              <a:t>连续方程和流函数</a:t>
            </a:r>
          </a:p>
        </p:txBody>
      </p:sp>
      <p:sp>
        <p:nvSpPr>
          <p:cNvPr id="39955" name="灯片编号占位符 19"/>
          <p:cNvSpPr>
            <a:spLocks noGrp="1"/>
          </p:cNvSpPr>
          <p:nvPr>
            <p:ph type="sldNum" sz="quarter" idx="10"/>
          </p:nvPr>
        </p:nvSpPr>
        <p:spPr bwMode="auto">
          <a:ln>
            <a:miter lim="800000"/>
            <a:headEnd/>
            <a:tailEnd/>
          </a:ln>
        </p:spPr>
        <p:txBody>
          <a:bodyPr/>
          <a:lstStyle/>
          <a:p>
            <a:pPr>
              <a:defRPr/>
            </a:pPr>
            <a:fld id="{0DCE59F6-A534-4B40-AC75-EA4432784D57}" type="slidenum">
              <a:rPr lang="en-US" altLang="zh-CN"/>
              <a:pPr>
                <a:defRPr/>
              </a:pPr>
              <a:t>59</a:t>
            </a:fld>
            <a:endParaRPr lang="en-US" altLang="zh-CN"/>
          </a:p>
        </p:txBody>
      </p:sp>
      <p:sp>
        <p:nvSpPr>
          <p:cNvPr id="20"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流函数</a:t>
            </a:r>
          </a:p>
        </p:txBody>
      </p:sp>
      <p:grpSp>
        <p:nvGrpSpPr>
          <p:cNvPr id="39960" name="Group 3"/>
          <p:cNvGrpSpPr>
            <a:grpSpLocks/>
          </p:cNvGrpSpPr>
          <p:nvPr/>
        </p:nvGrpSpPr>
        <p:grpSpPr bwMode="auto">
          <a:xfrm>
            <a:off x="179388" y="1389063"/>
            <a:ext cx="8397875" cy="923925"/>
            <a:chOff x="218" y="1011"/>
            <a:chExt cx="5290" cy="582"/>
          </a:xfrm>
        </p:grpSpPr>
        <p:sp>
          <p:nvSpPr>
            <p:cNvPr id="39962" name="Text Box 4"/>
            <p:cNvSpPr txBox="1">
              <a:spLocks noChangeArrowheads="1"/>
            </p:cNvSpPr>
            <p:nvPr/>
          </p:nvSpPr>
          <p:spPr bwMode="auto">
            <a:xfrm>
              <a:off x="218" y="1011"/>
              <a:ext cx="5290" cy="582"/>
            </a:xfrm>
            <a:prstGeom prst="rect">
              <a:avLst/>
            </a:prstGeom>
            <a:noFill/>
            <a:ln w="9525">
              <a:noFill/>
              <a:miter lim="800000"/>
              <a:headEnd/>
              <a:tailEnd/>
            </a:ln>
          </p:spPr>
          <p:txBody>
            <a:bodyPr>
              <a:spAutoFit/>
            </a:bodyPr>
            <a:lstStyle/>
            <a:p>
              <a:pPr eaLnBrk="1" hangingPunct="1">
                <a:lnSpc>
                  <a:spcPct val="150000"/>
                </a:lnSpc>
              </a:pPr>
              <a:r>
                <a:rPr lang="zh-CN" altLang="en-US" b="1">
                  <a:solidFill>
                    <a:schemeClr val="tx2"/>
                  </a:solidFill>
                  <a:latin typeface="华文楷体" pitchFamily="2" charset="-122"/>
                  <a:ea typeface="华文楷体" pitchFamily="2" charset="-122"/>
                </a:rPr>
                <a:t>例 </a:t>
              </a:r>
              <a:r>
                <a:rPr lang="en-US" altLang="zh-CN" b="1">
                  <a:solidFill>
                    <a:schemeClr val="tx2"/>
                  </a:solidFill>
                  <a:latin typeface="华文楷体" pitchFamily="2" charset="-122"/>
                  <a:ea typeface="华文楷体" pitchFamily="2" charset="-122"/>
                </a:rPr>
                <a:t>2-6 </a:t>
              </a:r>
              <a:r>
                <a:rPr lang="zh-CN" altLang="en-US" b="1">
                  <a:solidFill>
                    <a:schemeClr val="tx2"/>
                  </a:solidFill>
                  <a:latin typeface="华文楷体" pitchFamily="2" charset="-122"/>
                  <a:ea typeface="华文楷体" pitchFamily="2" charset="-122"/>
                </a:rPr>
                <a:t>设二维不可压流动中          ，           。求满足质量守恒定律所要求的         的表达式及流函数和速度位。</a:t>
              </a:r>
            </a:p>
          </p:txBody>
        </p:sp>
        <p:graphicFrame>
          <p:nvGraphicFramePr>
            <p:cNvPr id="39945" name="Object 20"/>
            <p:cNvGraphicFramePr>
              <a:graphicFrameLocks noChangeAspect="1"/>
            </p:cNvGraphicFramePr>
            <p:nvPr/>
          </p:nvGraphicFramePr>
          <p:xfrm>
            <a:off x="2373" y="1094"/>
            <a:ext cx="501" cy="222"/>
          </p:xfrm>
          <a:graphic>
            <a:graphicData uri="http://schemas.openxmlformats.org/presentationml/2006/ole">
              <mc:AlternateContent xmlns:mc="http://schemas.openxmlformats.org/markup-compatibility/2006">
                <mc:Choice xmlns:v="urn:schemas-microsoft-com:vml" Requires="v">
                  <p:oleObj spid="_x0000_s40175" r:id="rId18" imgW="609600" imgH="228600" progId="Equation.DSMT4">
                    <p:embed/>
                  </p:oleObj>
                </mc:Choice>
                <mc:Fallback>
                  <p:oleObj r:id="rId18" imgW="609600" imgH="228600" progId="Equation.DSMT4">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73" y="1094"/>
                          <a:ext cx="501" cy="22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9946" name="Object 6"/>
            <p:cNvGraphicFramePr>
              <a:graphicFrameLocks noChangeAspect="1"/>
            </p:cNvGraphicFramePr>
            <p:nvPr/>
          </p:nvGraphicFramePr>
          <p:xfrm>
            <a:off x="1964" y="1094"/>
            <a:ext cx="415" cy="232"/>
          </p:xfrm>
          <a:graphic>
            <a:graphicData uri="http://schemas.openxmlformats.org/presentationml/2006/ole">
              <mc:AlternateContent xmlns:mc="http://schemas.openxmlformats.org/markup-compatibility/2006">
                <mc:Choice xmlns:v="urn:schemas-microsoft-com:vml" Requires="v">
                  <p:oleObj spid="_x0000_s40176" r:id="rId20" imgW="406224" imgH="228501" progId="Equation.DSMT4">
                    <p:embed/>
                  </p:oleObj>
                </mc:Choice>
                <mc:Fallback>
                  <p:oleObj r:id="rId20" imgW="406224" imgH="228501" progId="Equation.DSMT4">
                    <p:embed/>
                    <p:pic>
                      <p:nvPicPr>
                        <p:cNvPr id="0"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64" y="1094"/>
                          <a:ext cx="415" cy="23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9947" name="Object 22"/>
            <p:cNvGraphicFramePr>
              <a:graphicFrameLocks noChangeAspect="1"/>
            </p:cNvGraphicFramePr>
            <p:nvPr/>
          </p:nvGraphicFramePr>
          <p:xfrm>
            <a:off x="4853" y="1094"/>
            <a:ext cx="340" cy="203"/>
          </p:xfrm>
          <a:graphic>
            <a:graphicData uri="http://schemas.openxmlformats.org/presentationml/2006/ole">
              <mc:AlternateContent xmlns:mc="http://schemas.openxmlformats.org/markup-compatibility/2006">
                <mc:Choice xmlns:v="urn:schemas-microsoft-com:vml" Requires="v">
                  <p:oleObj spid="_x0000_s40177" r:id="rId22" imgW="330057" imgH="203112" progId="Equation.DSMT4">
                    <p:embed/>
                  </p:oleObj>
                </mc:Choice>
                <mc:Fallback>
                  <p:oleObj r:id="rId22" imgW="330057" imgH="203112" progId="Equation.DSMT4">
                    <p:embed/>
                    <p:pic>
                      <p:nvPicPr>
                        <p:cNvPr id="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53" y="1094"/>
                          <a:ext cx="340" cy="20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sp>
        <p:nvSpPr>
          <p:cNvPr id="26" name="Text Box 8"/>
          <p:cNvSpPr txBox="1">
            <a:spLocks noChangeArrowheads="1"/>
          </p:cNvSpPr>
          <p:nvPr/>
        </p:nvSpPr>
        <p:spPr bwMode="auto">
          <a:xfrm>
            <a:off x="265113" y="2312988"/>
            <a:ext cx="8474075" cy="400050"/>
          </a:xfrm>
          <a:prstGeom prst="rect">
            <a:avLst/>
          </a:prstGeom>
          <a:noFill/>
          <a:ln w="9525">
            <a:noFill/>
            <a:miter lim="800000"/>
            <a:headEnd/>
            <a:tailEnd/>
          </a:ln>
        </p:spPr>
        <p:txBody>
          <a:bodyPr>
            <a:spAutoFit/>
          </a:bodyPr>
          <a:lstStyle/>
          <a:p>
            <a:pPr eaLnBrk="1" hangingPunct="1">
              <a:defRPr/>
            </a:pPr>
            <a:r>
              <a:rPr lang="zh-CN" altLang="en-US" sz="2000" b="1" dirty="0">
                <a:solidFill>
                  <a:srgbClr val="C00000"/>
                </a:solidFill>
                <a:latin typeface="+mn-ea"/>
                <a:ea typeface="+mn-ea"/>
              </a:rPr>
              <a:t>解</a:t>
            </a:r>
            <a:r>
              <a:rPr lang="en-US" altLang="zh-CN" sz="2000" b="1" dirty="0">
                <a:solidFill>
                  <a:srgbClr val="C00000"/>
                </a:solidFill>
                <a:latin typeface="+mn-ea"/>
                <a:ea typeface="+mn-ea"/>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52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75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5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75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752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75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5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53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75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75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53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07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6" grpId="0"/>
      <p:bldP spid="107529" grpId="0"/>
      <p:bldP spid="107533" grpId="0"/>
      <p:bldP spid="107534" grpId="0" animBg="1"/>
      <p:bldP spid="107536" grpId="0" animBg="1"/>
      <p:bldP spid="107537" grpId="0" animBg="1"/>
      <p:bldP spid="1075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Line 4"/>
          <p:cNvSpPr>
            <a:spLocks noChangeShapeType="1"/>
          </p:cNvSpPr>
          <p:nvPr/>
        </p:nvSpPr>
        <p:spPr bwMode="auto">
          <a:xfrm>
            <a:off x="6781800" y="5657850"/>
            <a:ext cx="76200" cy="76200"/>
          </a:xfrm>
          <a:prstGeom prst="line">
            <a:avLst/>
          </a:prstGeom>
          <a:noFill/>
          <a:ln w="9525">
            <a:noFill/>
            <a:round/>
            <a:headEnd/>
            <a:tailEnd/>
          </a:ln>
        </p:spPr>
        <p:txBody>
          <a:bodyPr wrap="none" anchor="ctr"/>
          <a:lstStyle/>
          <a:p>
            <a:endParaRPr lang="zh-CN" altLang="en-US"/>
          </a:p>
        </p:txBody>
      </p:sp>
      <p:sp>
        <p:nvSpPr>
          <p:cNvPr id="1028"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dirty="0">
                <a:solidFill>
                  <a:srgbClr val="C2F0FF"/>
                </a:solidFill>
                <a:latin typeface="华文新魏" pitchFamily="2" charset="-122"/>
                <a:ea typeface="华文新魏" pitchFamily="2" charset="-122"/>
              </a:rPr>
              <a:t>第二章流体力学基本原理和方程 </a:t>
            </a:r>
            <a:r>
              <a:rPr lang="en-US" altLang="zh-CN" sz="2400" dirty="0">
                <a:solidFill>
                  <a:srgbClr val="C2F0FF"/>
                </a:solidFill>
                <a:latin typeface="华文新魏" pitchFamily="2" charset="-122"/>
                <a:ea typeface="华文新魏" pitchFamily="2" charset="-122"/>
              </a:rPr>
              <a:t/>
            </a:r>
            <a:br>
              <a:rPr lang="en-US" altLang="zh-CN" sz="2400" dirty="0">
                <a:solidFill>
                  <a:srgbClr val="C2F0FF"/>
                </a:solidFill>
                <a:latin typeface="华文新魏" pitchFamily="2" charset="-122"/>
                <a:ea typeface="华文新魏" pitchFamily="2" charset="-122"/>
              </a:rPr>
            </a:br>
            <a:r>
              <a:rPr lang="en-US" altLang="zh-CN" sz="2000" dirty="0">
                <a:solidFill>
                  <a:srgbClr val="C2F0FF"/>
                </a:solidFill>
                <a:latin typeface="华文新魏" pitchFamily="2" charset="-122"/>
                <a:ea typeface="华文新魏" pitchFamily="2" charset="-122"/>
              </a:rPr>
              <a:t>§2-1 </a:t>
            </a:r>
            <a:r>
              <a:rPr lang="zh-CN" altLang="en-US" sz="2000" dirty="0">
                <a:solidFill>
                  <a:srgbClr val="C2F0FF"/>
                </a:solidFill>
                <a:latin typeface="华文新魏" pitchFamily="2" charset="-122"/>
                <a:ea typeface="华文新魏" pitchFamily="2" charset="-122"/>
              </a:rPr>
              <a:t>流场</a:t>
            </a:r>
          </a:p>
        </p:txBody>
      </p:sp>
      <p:sp>
        <p:nvSpPr>
          <p:cNvPr id="9" name="Rectangle 4"/>
          <p:cNvSpPr>
            <a:spLocks noChangeArrowheads="1"/>
          </p:cNvSpPr>
          <p:nvPr/>
        </p:nvSpPr>
        <p:spPr bwMode="auto">
          <a:xfrm>
            <a:off x="468313" y="936625"/>
            <a:ext cx="4135437"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   流场及其描述方法</a:t>
            </a:r>
          </a:p>
        </p:txBody>
      </p:sp>
      <p:sp>
        <p:nvSpPr>
          <p:cNvPr id="1030" name="灯片编号占位符 5"/>
          <p:cNvSpPr>
            <a:spLocks noGrp="1"/>
          </p:cNvSpPr>
          <p:nvPr>
            <p:ph type="sldNum" sz="quarter" idx="10"/>
          </p:nvPr>
        </p:nvSpPr>
        <p:spPr bwMode="auto">
          <a:ln>
            <a:miter lim="800000"/>
            <a:headEnd/>
            <a:tailEnd/>
          </a:ln>
        </p:spPr>
        <p:txBody>
          <a:bodyPr/>
          <a:lstStyle/>
          <a:p>
            <a:pPr>
              <a:defRPr/>
            </a:pPr>
            <a:fld id="{7BA949E3-A9D9-420D-88E2-806DA5B70386}" type="slidenum">
              <a:rPr lang="en-US" altLang="zh-CN"/>
              <a:pPr>
                <a:defRPr/>
              </a:pPr>
              <a:t>6</a:t>
            </a:fld>
            <a:endParaRPr lang="en-US" altLang="zh-CN"/>
          </a:p>
        </p:txBody>
      </p:sp>
      <p:sp>
        <p:nvSpPr>
          <p:cNvPr id="20488" name="Rectangle 8"/>
          <p:cNvSpPr>
            <a:spLocks noChangeArrowheads="1"/>
          </p:cNvSpPr>
          <p:nvPr/>
        </p:nvSpPr>
        <p:spPr bwMode="auto">
          <a:xfrm>
            <a:off x="381000" y="1592263"/>
            <a:ext cx="8229600" cy="984250"/>
          </a:xfrm>
          <a:prstGeom prst="rect">
            <a:avLst/>
          </a:prstGeom>
          <a:solidFill>
            <a:srgbClr val="CC99FF"/>
          </a:solidFill>
          <a:ln w="9525">
            <a:noFill/>
            <a:miter lim="800000"/>
            <a:headEnd/>
            <a:tailEnd/>
          </a:ln>
        </p:spPr>
        <p:txBody>
          <a:bodyPr>
            <a:spAutoFit/>
          </a:bodyPr>
          <a:lstStyle/>
          <a:p>
            <a:pPr eaLnBrk="1" hangingPunct="1">
              <a:lnSpc>
                <a:spcPct val="140000"/>
              </a:lnSpc>
            </a:pPr>
            <a:r>
              <a:rPr lang="zh-CN" altLang="en-US" sz="2200" b="1">
                <a:solidFill>
                  <a:srgbClr val="000000"/>
                </a:solidFill>
                <a:latin typeface="Tahoma" pitchFamily="34" charset="0"/>
              </a:rPr>
              <a:t>流场</a:t>
            </a:r>
            <a:r>
              <a:rPr lang="en-US" altLang="zh-CN" sz="2200" b="1">
                <a:solidFill>
                  <a:srgbClr val="000000"/>
                </a:solidFill>
                <a:latin typeface="Arial" pitchFamily="34" charset="0"/>
              </a:rPr>
              <a:t>——</a:t>
            </a:r>
            <a:r>
              <a:rPr lang="zh-CN" altLang="en-US" sz="2200" b="1">
                <a:solidFill>
                  <a:srgbClr val="000000"/>
                </a:solidFill>
                <a:latin typeface="Tahoma" pitchFamily="34" charset="0"/>
              </a:rPr>
              <a:t>充满着运动流体的空间。</a:t>
            </a:r>
          </a:p>
          <a:p>
            <a:pPr eaLnBrk="1" hangingPunct="1">
              <a:lnSpc>
                <a:spcPct val="140000"/>
              </a:lnSpc>
            </a:pPr>
            <a:r>
              <a:rPr lang="zh-CN" altLang="en-US" sz="2200" b="1">
                <a:solidFill>
                  <a:srgbClr val="000000"/>
                </a:solidFill>
                <a:latin typeface="Tahoma" pitchFamily="34" charset="0"/>
              </a:rPr>
              <a:t>流动参数</a:t>
            </a:r>
            <a:r>
              <a:rPr lang="en-US" altLang="zh-CN" sz="2200" b="1">
                <a:solidFill>
                  <a:srgbClr val="000000"/>
                </a:solidFill>
                <a:latin typeface="Arial" pitchFamily="34" charset="0"/>
              </a:rPr>
              <a:t>——</a:t>
            </a:r>
            <a:r>
              <a:rPr lang="zh-CN" altLang="en-US" sz="2200" b="1">
                <a:solidFill>
                  <a:srgbClr val="000000"/>
                </a:solidFill>
                <a:latin typeface="Tahoma" pitchFamily="34" charset="0"/>
              </a:rPr>
              <a:t>流体运动特征的物理量：速度、密度、压强。</a:t>
            </a:r>
          </a:p>
        </p:txBody>
      </p:sp>
      <p:sp>
        <p:nvSpPr>
          <p:cNvPr id="20489" name="Text Box 9"/>
          <p:cNvSpPr txBox="1">
            <a:spLocks noChangeArrowheads="1"/>
          </p:cNvSpPr>
          <p:nvPr/>
        </p:nvSpPr>
        <p:spPr bwMode="auto">
          <a:xfrm>
            <a:off x="1981200" y="5002213"/>
            <a:ext cx="1066800" cy="40005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spcBef>
                <a:spcPct val="50000"/>
              </a:spcBef>
              <a:defRPr/>
            </a:pPr>
            <a:r>
              <a:rPr kumimoji="1" lang="zh-CN" altLang="en-US" sz="2000" b="1" dirty="0">
                <a:solidFill>
                  <a:srgbClr val="993300"/>
                </a:solidFill>
                <a:ea typeface="楷体_GB2312" pitchFamily="49" charset="-122"/>
              </a:rPr>
              <a:t>当地法</a:t>
            </a:r>
          </a:p>
        </p:txBody>
      </p:sp>
      <p:sp>
        <p:nvSpPr>
          <p:cNvPr id="20490" name="Rectangle 10"/>
          <p:cNvSpPr>
            <a:spLocks noChangeArrowheads="1"/>
          </p:cNvSpPr>
          <p:nvPr/>
        </p:nvSpPr>
        <p:spPr bwMode="auto">
          <a:xfrm>
            <a:off x="152400" y="3838575"/>
            <a:ext cx="1219200" cy="533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1" hangingPunct="1">
              <a:defRPr/>
            </a:pPr>
            <a:r>
              <a:rPr kumimoji="1" lang="zh-CN" altLang="en-US" sz="2000" b="1">
                <a:solidFill>
                  <a:srgbClr val="993300"/>
                </a:solidFill>
                <a:ea typeface="楷体_GB2312" pitchFamily="49" charset="-122"/>
              </a:rPr>
              <a:t>描述方法</a:t>
            </a:r>
          </a:p>
        </p:txBody>
      </p:sp>
      <p:sp>
        <p:nvSpPr>
          <p:cNvPr id="20491" name="Text Box 11"/>
          <p:cNvSpPr txBox="1">
            <a:spLocks noChangeArrowheads="1"/>
          </p:cNvSpPr>
          <p:nvPr/>
        </p:nvSpPr>
        <p:spPr bwMode="auto">
          <a:xfrm>
            <a:off x="1981200" y="2847975"/>
            <a:ext cx="1066800" cy="40005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spcBef>
                <a:spcPct val="50000"/>
              </a:spcBef>
              <a:defRPr/>
            </a:pPr>
            <a:r>
              <a:rPr kumimoji="1" lang="zh-CN" altLang="en-US" sz="2000" b="1">
                <a:solidFill>
                  <a:srgbClr val="993300"/>
                </a:solidFill>
                <a:ea typeface="楷体_GB2312" pitchFamily="49" charset="-122"/>
              </a:rPr>
              <a:t>随体法</a:t>
            </a:r>
          </a:p>
        </p:txBody>
      </p:sp>
      <p:grpSp>
        <p:nvGrpSpPr>
          <p:cNvPr id="2" name="Group 12"/>
          <p:cNvGrpSpPr>
            <a:grpSpLocks/>
          </p:cNvGrpSpPr>
          <p:nvPr/>
        </p:nvGrpSpPr>
        <p:grpSpPr bwMode="auto">
          <a:xfrm>
            <a:off x="1447800" y="3076575"/>
            <a:ext cx="533400" cy="2133600"/>
            <a:chOff x="1008" y="1296"/>
            <a:chExt cx="336" cy="480"/>
          </a:xfrm>
        </p:grpSpPr>
        <p:sp>
          <p:nvSpPr>
            <p:cNvPr id="1060" name="Line 13"/>
            <p:cNvSpPr>
              <a:spLocks noChangeShapeType="1"/>
            </p:cNvSpPr>
            <p:nvPr/>
          </p:nvSpPr>
          <p:spPr bwMode="auto">
            <a:xfrm>
              <a:off x="1152" y="1776"/>
              <a:ext cx="192" cy="0"/>
            </a:xfrm>
            <a:prstGeom prst="line">
              <a:avLst/>
            </a:prstGeom>
            <a:noFill/>
            <a:ln w="9525">
              <a:solidFill>
                <a:schemeClr val="tx1"/>
              </a:solidFill>
              <a:round/>
              <a:headEnd/>
              <a:tailEnd/>
            </a:ln>
          </p:spPr>
          <p:txBody>
            <a:bodyPr/>
            <a:lstStyle/>
            <a:p>
              <a:endParaRPr lang="zh-CN" altLang="en-US"/>
            </a:p>
          </p:txBody>
        </p:sp>
        <p:grpSp>
          <p:nvGrpSpPr>
            <p:cNvPr id="1061" name="Group 14"/>
            <p:cNvGrpSpPr>
              <a:grpSpLocks/>
            </p:cNvGrpSpPr>
            <p:nvPr/>
          </p:nvGrpSpPr>
          <p:grpSpPr bwMode="auto">
            <a:xfrm>
              <a:off x="1008" y="1296"/>
              <a:ext cx="336" cy="480"/>
              <a:chOff x="1008" y="1296"/>
              <a:chExt cx="336" cy="480"/>
            </a:xfrm>
          </p:grpSpPr>
          <p:sp>
            <p:nvSpPr>
              <p:cNvPr id="1062" name="Line 15"/>
              <p:cNvSpPr>
                <a:spLocks noChangeShapeType="1"/>
              </p:cNvSpPr>
              <p:nvPr/>
            </p:nvSpPr>
            <p:spPr bwMode="auto">
              <a:xfrm>
                <a:off x="1008" y="1536"/>
                <a:ext cx="144" cy="0"/>
              </a:xfrm>
              <a:prstGeom prst="line">
                <a:avLst/>
              </a:prstGeom>
              <a:noFill/>
              <a:ln w="9525">
                <a:solidFill>
                  <a:schemeClr val="tx1"/>
                </a:solidFill>
                <a:round/>
                <a:headEnd/>
                <a:tailEnd/>
              </a:ln>
            </p:spPr>
            <p:txBody>
              <a:bodyPr/>
              <a:lstStyle/>
              <a:p>
                <a:endParaRPr lang="zh-CN" altLang="en-US"/>
              </a:p>
            </p:txBody>
          </p:sp>
          <p:grpSp>
            <p:nvGrpSpPr>
              <p:cNvPr id="1063" name="Group 16"/>
              <p:cNvGrpSpPr>
                <a:grpSpLocks/>
              </p:cNvGrpSpPr>
              <p:nvPr/>
            </p:nvGrpSpPr>
            <p:grpSpPr bwMode="auto">
              <a:xfrm>
                <a:off x="1152" y="1296"/>
                <a:ext cx="192" cy="480"/>
                <a:chOff x="1152" y="1296"/>
                <a:chExt cx="192" cy="480"/>
              </a:xfrm>
            </p:grpSpPr>
            <p:sp>
              <p:nvSpPr>
                <p:cNvPr id="1064" name="Line 17"/>
                <p:cNvSpPr>
                  <a:spLocks noChangeShapeType="1"/>
                </p:cNvSpPr>
                <p:nvPr/>
              </p:nvSpPr>
              <p:spPr bwMode="auto">
                <a:xfrm>
                  <a:off x="1152" y="1296"/>
                  <a:ext cx="0" cy="480"/>
                </a:xfrm>
                <a:prstGeom prst="line">
                  <a:avLst/>
                </a:prstGeom>
                <a:noFill/>
                <a:ln w="9525">
                  <a:solidFill>
                    <a:schemeClr val="tx1"/>
                  </a:solidFill>
                  <a:round/>
                  <a:headEnd/>
                  <a:tailEnd/>
                </a:ln>
              </p:spPr>
              <p:txBody>
                <a:bodyPr/>
                <a:lstStyle/>
                <a:p>
                  <a:endParaRPr lang="zh-CN" altLang="en-US"/>
                </a:p>
              </p:txBody>
            </p:sp>
            <p:sp>
              <p:nvSpPr>
                <p:cNvPr id="1065" name="Line 18"/>
                <p:cNvSpPr>
                  <a:spLocks noChangeShapeType="1"/>
                </p:cNvSpPr>
                <p:nvPr/>
              </p:nvSpPr>
              <p:spPr bwMode="auto">
                <a:xfrm>
                  <a:off x="1152" y="1296"/>
                  <a:ext cx="192" cy="0"/>
                </a:xfrm>
                <a:prstGeom prst="line">
                  <a:avLst/>
                </a:prstGeom>
                <a:noFill/>
                <a:ln w="9525">
                  <a:solidFill>
                    <a:schemeClr val="tx1"/>
                  </a:solidFill>
                  <a:round/>
                  <a:headEnd/>
                  <a:tailEnd/>
                </a:ln>
              </p:spPr>
              <p:txBody>
                <a:bodyPr/>
                <a:lstStyle/>
                <a:p>
                  <a:endParaRPr lang="zh-CN" altLang="en-US"/>
                </a:p>
              </p:txBody>
            </p:sp>
          </p:grpSp>
        </p:grpSp>
      </p:grpSp>
      <p:grpSp>
        <p:nvGrpSpPr>
          <p:cNvPr id="5" name="Group 19"/>
          <p:cNvGrpSpPr>
            <a:grpSpLocks/>
          </p:cNvGrpSpPr>
          <p:nvPr/>
        </p:nvGrpSpPr>
        <p:grpSpPr bwMode="auto">
          <a:xfrm>
            <a:off x="3048000" y="2847975"/>
            <a:ext cx="2133600" cy="400050"/>
            <a:chOff x="1968" y="1152"/>
            <a:chExt cx="1344" cy="252"/>
          </a:xfrm>
        </p:grpSpPr>
        <p:sp>
          <p:nvSpPr>
            <p:cNvPr id="20500" name="Text Box 20"/>
            <p:cNvSpPr txBox="1">
              <a:spLocks noChangeArrowheads="1"/>
            </p:cNvSpPr>
            <p:nvPr/>
          </p:nvSpPr>
          <p:spPr bwMode="auto">
            <a:xfrm>
              <a:off x="2160" y="1152"/>
              <a:ext cx="1152" cy="252"/>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spcBef>
                  <a:spcPct val="50000"/>
                </a:spcBef>
                <a:defRPr/>
              </a:pPr>
              <a:r>
                <a:rPr kumimoji="1" lang="zh-CN" altLang="en-US" sz="2000" b="1">
                  <a:solidFill>
                    <a:srgbClr val="993300"/>
                  </a:solidFill>
                  <a:ea typeface="楷体_GB2312" pitchFamily="49" charset="-122"/>
                </a:rPr>
                <a:t>拉格朗日法</a:t>
              </a:r>
            </a:p>
          </p:txBody>
        </p:sp>
        <p:sp>
          <p:nvSpPr>
            <p:cNvPr id="1059" name="Line 21"/>
            <p:cNvSpPr>
              <a:spLocks noChangeShapeType="1"/>
            </p:cNvSpPr>
            <p:nvPr/>
          </p:nvSpPr>
          <p:spPr bwMode="auto">
            <a:xfrm>
              <a:off x="1968" y="1296"/>
              <a:ext cx="192" cy="0"/>
            </a:xfrm>
            <a:prstGeom prst="line">
              <a:avLst/>
            </a:prstGeom>
            <a:noFill/>
            <a:ln w="9525">
              <a:solidFill>
                <a:schemeClr val="tx1"/>
              </a:solidFill>
              <a:round/>
              <a:headEnd/>
              <a:tailEnd/>
            </a:ln>
          </p:spPr>
          <p:txBody>
            <a:bodyPr/>
            <a:lstStyle/>
            <a:p>
              <a:endParaRPr lang="zh-CN" altLang="en-US"/>
            </a:p>
          </p:txBody>
        </p:sp>
      </p:grpSp>
      <p:grpSp>
        <p:nvGrpSpPr>
          <p:cNvPr id="6" name="Group 22"/>
          <p:cNvGrpSpPr>
            <a:grpSpLocks/>
          </p:cNvGrpSpPr>
          <p:nvPr/>
        </p:nvGrpSpPr>
        <p:grpSpPr bwMode="auto">
          <a:xfrm>
            <a:off x="3048000" y="5002213"/>
            <a:ext cx="1981200" cy="400050"/>
            <a:chOff x="1968" y="1632"/>
            <a:chExt cx="1344" cy="252"/>
          </a:xfrm>
        </p:grpSpPr>
        <p:sp>
          <p:nvSpPr>
            <p:cNvPr id="20503" name="Text Box 23"/>
            <p:cNvSpPr txBox="1">
              <a:spLocks noChangeArrowheads="1"/>
            </p:cNvSpPr>
            <p:nvPr/>
          </p:nvSpPr>
          <p:spPr bwMode="auto">
            <a:xfrm>
              <a:off x="2256" y="1632"/>
              <a:ext cx="1056" cy="252"/>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spcBef>
                  <a:spcPct val="50000"/>
                </a:spcBef>
                <a:defRPr/>
              </a:pPr>
              <a:r>
                <a:rPr kumimoji="1" lang="zh-CN" altLang="en-US" sz="2000" b="1" dirty="0">
                  <a:solidFill>
                    <a:srgbClr val="CC0000"/>
                  </a:solidFill>
                  <a:ea typeface="楷体_GB2312" pitchFamily="49" charset="-122"/>
                </a:rPr>
                <a:t>  </a:t>
              </a:r>
              <a:r>
                <a:rPr kumimoji="1" lang="zh-CN" altLang="en-US" sz="2000" b="1" dirty="0">
                  <a:solidFill>
                    <a:srgbClr val="993300"/>
                  </a:solidFill>
                  <a:ea typeface="楷体_GB2312" pitchFamily="49" charset="-122"/>
                </a:rPr>
                <a:t>欧拉法</a:t>
              </a:r>
            </a:p>
          </p:txBody>
        </p:sp>
        <p:sp>
          <p:nvSpPr>
            <p:cNvPr id="1057" name="Line 24"/>
            <p:cNvSpPr>
              <a:spLocks noChangeShapeType="1"/>
            </p:cNvSpPr>
            <p:nvPr/>
          </p:nvSpPr>
          <p:spPr bwMode="auto">
            <a:xfrm>
              <a:off x="1968" y="1776"/>
              <a:ext cx="288" cy="0"/>
            </a:xfrm>
            <a:prstGeom prst="line">
              <a:avLst/>
            </a:prstGeom>
            <a:noFill/>
            <a:ln w="9525">
              <a:solidFill>
                <a:schemeClr val="tx1"/>
              </a:solidFill>
              <a:round/>
              <a:headEnd/>
              <a:tailEnd/>
            </a:ln>
          </p:spPr>
          <p:txBody>
            <a:bodyPr/>
            <a:lstStyle/>
            <a:p>
              <a:endParaRPr lang="zh-CN" altLang="en-US"/>
            </a:p>
          </p:txBody>
        </p:sp>
      </p:grpSp>
      <p:grpSp>
        <p:nvGrpSpPr>
          <p:cNvPr id="7" name="Group 25"/>
          <p:cNvGrpSpPr>
            <a:grpSpLocks/>
          </p:cNvGrpSpPr>
          <p:nvPr/>
        </p:nvGrpSpPr>
        <p:grpSpPr bwMode="auto">
          <a:xfrm>
            <a:off x="5181600" y="2840038"/>
            <a:ext cx="3479800" cy="428625"/>
            <a:chOff x="3312" y="1152"/>
            <a:chExt cx="2064" cy="270"/>
          </a:xfrm>
        </p:grpSpPr>
        <p:grpSp>
          <p:nvGrpSpPr>
            <p:cNvPr id="1053" name="Group 26"/>
            <p:cNvGrpSpPr>
              <a:grpSpLocks/>
            </p:cNvGrpSpPr>
            <p:nvPr/>
          </p:nvGrpSpPr>
          <p:grpSpPr bwMode="auto">
            <a:xfrm>
              <a:off x="3504" y="1152"/>
              <a:ext cx="1872" cy="270"/>
              <a:chOff x="3600" y="1152"/>
              <a:chExt cx="1872" cy="270"/>
            </a:xfrm>
          </p:grpSpPr>
          <p:sp>
            <p:nvSpPr>
              <p:cNvPr id="20507" name="Text Box 27"/>
              <p:cNvSpPr txBox="1">
                <a:spLocks noChangeArrowheads="1"/>
              </p:cNvSpPr>
              <p:nvPr/>
            </p:nvSpPr>
            <p:spPr bwMode="auto">
              <a:xfrm>
                <a:off x="3600" y="1152"/>
                <a:ext cx="1872" cy="252"/>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spcBef>
                    <a:spcPct val="50000"/>
                  </a:spcBef>
                  <a:defRPr/>
                </a:pPr>
                <a:r>
                  <a:rPr kumimoji="1" lang="zh-CN" altLang="en-US" sz="2000" b="1">
                    <a:solidFill>
                      <a:srgbClr val="993300"/>
                    </a:solidFill>
                    <a:ea typeface="楷体_GB2312" pitchFamily="49" charset="-122"/>
                  </a:rPr>
                  <a:t>质点轨迹：</a:t>
                </a:r>
              </a:p>
            </p:txBody>
          </p:sp>
          <p:graphicFrame>
            <p:nvGraphicFramePr>
              <p:cNvPr id="1026" name="Object 28"/>
              <p:cNvGraphicFramePr>
                <a:graphicFrameLocks noChangeAspect="1"/>
              </p:cNvGraphicFramePr>
              <p:nvPr/>
            </p:nvGraphicFramePr>
            <p:xfrm>
              <a:off x="4317" y="1152"/>
              <a:ext cx="1142" cy="270"/>
            </p:xfrm>
            <a:graphic>
              <a:graphicData uri="http://schemas.openxmlformats.org/presentationml/2006/ole">
                <mc:AlternateContent xmlns:mc="http://schemas.openxmlformats.org/markup-compatibility/2006">
                  <mc:Choice xmlns:v="urn:schemas-microsoft-com:vml" Requires="v">
                    <p:oleObj spid="_x0000_s1049" name="Equation" r:id="rId4" imgW="1066680" imgH="228600" progId="Equation.DSMT4">
                      <p:embed/>
                    </p:oleObj>
                  </mc:Choice>
                  <mc:Fallback>
                    <p:oleObj name="Equation" r:id="rId4" imgW="1066680" imgH="228600" progId="Equation.DSMT4">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 y="1152"/>
                            <a:ext cx="1142" cy="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CC0000"/>
                                </a:solidFill>
                                <a:miter lim="800000"/>
                                <a:headEnd/>
                                <a:tailEnd/>
                              </a14:hiddenLine>
                            </a:ext>
                          </a:extLst>
                        </p:spPr>
                      </p:pic>
                    </p:oleObj>
                  </mc:Fallback>
                </mc:AlternateContent>
              </a:graphicData>
            </a:graphic>
          </p:graphicFrame>
        </p:grpSp>
        <p:sp>
          <p:nvSpPr>
            <p:cNvPr id="1054" name="Line 29"/>
            <p:cNvSpPr>
              <a:spLocks noChangeShapeType="1"/>
            </p:cNvSpPr>
            <p:nvPr/>
          </p:nvSpPr>
          <p:spPr bwMode="auto">
            <a:xfrm>
              <a:off x="3312" y="1296"/>
              <a:ext cx="192" cy="0"/>
            </a:xfrm>
            <a:prstGeom prst="line">
              <a:avLst/>
            </a:prstGeom>
            <a:noFill/>
            <a:ln w="9525">
              <a:solidFill>
                <a:schemeClr val="tx1"/>
              </a:solidFill>
              <a:round/>
              <a:headEnd/>
              <a:tailEnd/>
            </a:ln>
          </p:spPr>
          <p:txBody>
            <a:bodyPr/>
            <a:lstStyle/>
            <a:p>
              <a:endParaRPr lang="zh-CN" altLang="en-US"/>
            </a:p>
          </p:txBody>
        </p:sp>
      </p:grpSp>
      <p:grpSp>
        <p:nvGrpSpPr>
          <p:cNvPr id="10" name="Group 30"/>
          <p:cNvGrpSpPr>
            <a:grpSpLocks/>
          </p:cNvGrpSpPr>
          <p:nvPr/>
        </p:nvGrpSpPr>
        <p:grpSpPr bwMode="auto">
          <a:xfrm>
            <a:off x="5105400" y="5002213"/>
            <a:ext cx="3733800" cy="400050"/>
            <a:chOff x="3312" y="1632"/>
            <a:chExt cx="2352" cy="252"/>
          </a:xfrm>
        </p:grpSpPr>
        <p:sp>
          <p:nvSpPr>
            <p:cNvPr id="20511" name="Text Box 31"/>
            <p:cNvSpPr txBox="1">
              <a:spLocks noChangeArrowheads="1"/>
            </p:cNvSpPr>
            <p:nvPr/>
          </p:nvSpPr>
          <p:spPr bwMode="auto">
            <a:xfrm>
              <a:off x="3552" y="1632"/>
              <a:ext cx="2112" cy="252"/>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spcBef>
                  <a:spcPct val="50000"/>
                </a:spcBef>
                <a:defRPr/>
              </a:pPr>
              <a:r>
                <a:rPr kumimoji="1" lang="zh-CN" altLang="en-US" sz="2000" b="1">
                  <a:solidFill>
                    <a:srgbClr val="993300"/>
                  </a:solidFill>
                  <a:ea typeface="楷体_GB2312" pitchFamily="49" charset="-122"/>
                </a:rPr>
                <a:t>参数分布：</a:t>
              </a:r>
              <a:r>
                <a:rPr kumimoji="1" lang="en-US" altLang="zh-CN" sz="2000" b="1" i="1">
                  <a:solidFill>
                    <a:srgbClr val="993300"/>
                  </a:solidFill>
                </a:rPr>
                <a:t>B</a:t>
              </a:r>
              <a:r>
                <a:rPr kumimoji="1" lang="en-US" altLang="zh-CN" sz="2000" b="1">
                  <a:solidFill>
                    <a:srgbClr val="993300"/>
                  </a:solidFill>
                </a:rPr>
                <a:t> = </a:t>
              </a:r>
              <a:r>
                <a:rPr kumimoji="1" lang="en-US" altLang="zh-CN" sz="2000" b="1" i="1">
                  <a:solidFill>
                    <a:srgbClr val="993300"/>
                  </a:solidFill>
                </a:rPr>
                <a:t>B</a:t>
              </a:r>
              <a:r>
                <a:rPr kumimoji="1" lang="zh-CN" altLang="en-US" sz="2000" b="1">
                  <a:solidFill>
                    <a:srgbClr val="993300"/>
                  </a:solidFill>
                </a:rPr>
                <a:t>（</a:t>
              </a:r>
              <a:r>
                <a:rPr kumimoji="1" lang="en-US" altLang="zh-CN" sz="2000" b="1" i="1">
                  <a:solidFill>
                    <a:srgbClr val="993300"/>
                  </a:solidFill>
                </a:rPr>
                <a:t>x, y, z, t</a:t>
              </a:r>
              <a:r>
                <a:rPr kumimoji="1" lang="zh-CN" altLang="en-US" sz="2000" b="1">
                  <a:solidFill>
                    <a:srgbClr val="993300"/>
                  </a:solidFill>
                </a:rPr>
                <a:t>）</a:t>
              </a:r>
              <a:r>
                <a:rPr kumimoji="1" lang="zh-CN" altLang="en-US" sz="2000">
                  <a:ea typeface="楷体_GB2312" pitchFamily="49" charset="-122"/>
                </a:rPr>
                <a:t> </a:t>
              </a:r>
            </a:p>
          </p:txBody>
        </p:sp>
        <p:sp>
          <p:nvSpPr>
            <p:cNvPr id="1052" name="Line 32"/>
            <p:cNvSpPr>
              <a:spLocks noChangeShapeType="1"/>
            </p:cNvSpPr>
            <p:nvPr/>
          </p:nvSpPr>
          <p:spPr bwMode="auto">
            <a:xfrm>
              <a:off x="3312" y="1776"/>
              <a:ext cx="240" cy="0"/>
            </a:xfrm>
            <a:prstGeom prst="line">
              <a:avLst/>
            </a:prstGeom>
            <a:noFill/>
            <a:ln w="9525">
              <a:solidFill>
                <a:schemeClr val="tx1"/>
              </a:solidFill>
              <a:round/>
              <a:headEnd/>
              <a:tailEnd/>
            </a:ln>
          </p:spPr>
          <p:txBody>
            <a:bodyPr/>
            <a:lstStyle/>
            <a:p>
              <a:endParaRPr lang="zh-CN" altLang="en-US"/>
            </a:p>
          </p:txBody>
        </p:sp>
      </p:grpSp>
      <p:sp>
        <p:nvSpPr>
          <p:cNvPr id="20513" name="Rectangle 33"/>
          <p:cNvSpPr>
            <a:spLocks noChangeArrowheads="1"/>
          </p:cNvSpPr>
          <p:nvPr/>
        </p:nvSpPr>
        <p:spPr bwMode="auto">
          <a:xfrm>
            <a:off x="1906588" y="3584575"/>
            <a:ext cx="6880225" cy="427038"/>
          </a:xfrm>
          <a:prstGeom prst="rect">
            <a:avLst/>
          </a:prstGeom>
          <a:solidFill>
            <a:srgbClr val="99CCFF"/>
          </a:solidFill>
          <a:ln w="9525">
            <a:noFill/>
            <a:miter lim="800000"/>
            <a:headEnd/>
            <a:tailEnd/>
          </a:ln>
        </p:spPr>
        <p:txBody>
          <a:bodyPr wrap="none"/>
          <a:lstStyle/>
          <a:p>
            <a:pPr eaLnBrk="1" hangingPunct="1"/>
            <a:r>
              <a:rPr lang="zh-CN" altLang="en-US" sz="2000" b="1">
                <a:solidFill>
                  <a:srgbClr val="000000"/>
                </a:solidFill>
                <a:latin typeface="Arial" pitchFamily="34" charset="0"/>
              </a:rPr>
              <a:t>研究流场各个</a:t>
            </a:r>
            <a:r>
              <a:rPr lang="zh-CN" altLang="en-US" sz="2000" b="1">
                <a:solidFill>
                  <a:srgbClr val="FF0000"/>
                </a:solidFill>
                <a:latin typeface="Arial" pitchFamily="34" charset="0"/>
              </a:rPr>
              <a:t>质点</a:t>
            </a:r>
            <a:r>
              <a:rPr lang="zh-CN" altLang="en-US" sz="2000" b="1">
                <a:solidFill>
                  <a:srgbClr val="000000"/>
                </a:solidFill>
                <a:latin typeface="Arial" pitchFamily="34" charset="0"/>
              </a:rPr>
              <a:t>的运动参数随时间的变化规律和运动轨迹</a:t>
            </a:r>
          </a:p>
        </p:txBody>
      </p:sp>
      <p:sp>
        <p:nvSpPr>
          <p:cNvPr id="20514" name="Rectangle 34"/>
          <p:cNvSpPr>
            <a:spLocks noChangeArrowheads="1"/>
          </p:cNvSpPr>
          <p:nvPr/>
        </p:nvSpPr>
        <p:spPr bwMode="auto">
          <a:xfrm>
            <a:off x="1906588" y="4270375"/>
            <a:ext cx="7153275" cy="400050"/>
          </a:xfrm>
          <a:prstGeom prst="rect">
            <a:avLst/>
          </a:prstGeom>
          <a:solidFill>
            <a:srgbClr val="99CCFF"/>
          </a:solidFill>
          <a:ln w="9525">
            <a:noFill/>
            <a:miter lim="800000"/>
            <a:headEnd/>
            <a:tailEnd/>
          </a:ln>
        </p:spPr>
        <p:txBody>
          <a:bodyPr wrap="none">
            <a:spAutoFit/>
          </a:bodyPr>
          <a:lstStyle/>
          <a:p>
            <a:pPr defTabSz="1658938" eaLnBrk="1" hangingPunct="1"/>
            <a:r>
              <a:rPr lang="zh-CN" altLang="en-US" sz="2000" b="1">
                <a:solidFill>
                  <a:srgbClr val="000000"/>
                </a:solidFill>
                <a:latin typeface="Arial" pitchFamily="34" charset="0"/>
              </a:rPr>
              <a:t>研究流体质点通过</a:t>
            </a:r>
            <a:r>
              <a:rPr lang="zh-CN" altLang="en-US" sz="2000" b="1">
                <a:solidFill>
                  <a:srgbClr val="FF0000"/>
                </a:solidFill>
                <a:latin typeface="Arial" pitchFamily="34" charset="0"/>
              </a:rPr>
              <a:t>空间固定点</a:t>
            </a:r>
            <a:r>
              <a:rPr lang="zh-CN" altLang="en-US" sz="2000" b="1">
                <a:solidFill>
                  <a:srgbClr val="000000"/>
                </a:solidFill>
                <a:latin typeface="Arial" pitchFamily="34" charset="0"/>
              </a:rPr>
              <a:t>时，运动参数随时间的变化规律</a:t>
            </a:r>
          </a:p>
        </p:txBody>
      </p:sp>
      <p:sp>
        <p:nvSpPr>
          <p:cNvPr id="20515" name="Line 35"/>
          <p:cNvSpPr>
            <a:spLocks noChangeShapeType="1"/>
          </p:cNvSpPr>
          <p:nvPr/>
        </p:nvSpPr>
        <p:spPr bwMode="auto">
          <a:xfrm>
            <a:off x="4267200" y="3305175"/>
            <a:ext cx="0" cy="304800"/>
          </a:xfrm>
          <a:prstGeom prst="line">
            <a:avLst/>
          </a:prstGeom>
          <a:noFill/>
          <a:ln w="38100">
            <a:solidFill>
              <a:srgbClr val="0000FF"/>
            </a:solidFill>
            <a:round/>
            <a:headEnd/>
            <a:tailEnd type="triangle" w="med" len="med"/>
          </a:ln>
        </p:spPr>
        <p:txBody>
          <a:bodyPr/>
          <a:lstStyle/>
          <a:p>
            <a:endParaRPr lang="zh-CN" altLang="en-US"/>
          </a:p>
        </p:txBody>
      </p:sp>
      <p:sp>
        <p:nvSpPr>
          <p:cNvPr id="20516" name="Line 36"/>
          <p:cNvSpPr>
            <a:spLocks noChangeShapeType="1"/>
          </p:cNvSpPr>
          <p:nvPr/>
        </p:nvSpPr>
        <p:spPr bwMode="auto">
          <a:xfrm flipV="1">
            <a:off x="4267200" y="4676775"/>
            <a:ext cx="0" cy="304800"/>
          </a:xfrm>
          <a:prstGeom prst="line">
            <a:avLst/>
          </a:prstGeom>
          <a:noFill/>
          <a:ln w="38100">
            <a:solidFill>
              <a:srgbClr val="0000FF"/>
            </a:solidFill>
            <a:round/>
            <a:headEnd/>
            <a:tailEnd type="triangle" w="med" len="med"/>
          </a:ln>
        </p:spPr>
        <p:txBody>
          <a:bodyPr/>
          <a:lstStyle/>
          <a:p>
            <a:endParaRPr lang="zh-CN" altLang="en-US"/>
          </a:p>
        </p:txBody>
      </p:sp>
      <p:sp>
        <p:nvSpPr>
          <p:cNvPr id="20517" name="Rectangle 37"/>
          <p:cNvSpPr>
            <a:spLocks noChangeArrowheads="1"/>
          </p:cNvSpPr>
          <p:nvPr/>
        </p:nvSpPr>
        <p:spPr bwMode="auto">
          <a:xfrm>
            <a:off x="228600" y="5819775"/>
            <a:ext cx="8686800" cy="427038"/>
          </a:xfrm>
          <a:prstGeom prst="rect">
            <a:avLst/>
          </a:prstGeom>
          <a:noFill/>
          <a:ln w="9525">
            <a:noFill/>
            <a:miter lim="800000"/>
            <a:headEnd/>
            <a:tailEnd/>
          </a:ln>
        </p:spPr>
        <p:txBody>
          <a:bodyPr>
            <a:spAutoFit/>
          </a:bodyPr>
          <a:lstStyle/>
          <a:p>
            <a:pPr eaLnBrk="1" hangingPunct="1"/>
            <a:r>
              <a:rPr kumimoji="1" lang="zh-CN" altLang="en-US" sz="2200" b="1">
                <a:solidFill>
                  <a:srgbClr val="993300"/>
                </a:solidFill>
                <a:latin typeface="Arial" pitchFamily="34" charset="0"/>
              </a:rPr>
              <a:t>欧拉方法：同时描述所有质点的瞬时参数，直接反映参数的空间分布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0490"/>
                                        </p:tgtEl>
                                        <p:attrNameLst>
                                          <p:attrName>style.visibility</p:attrName>
                                        </p:attrNameLst>
                                      </p:cBhvr>
                                      <p:to>
                                        <p:strVal val="visible"/>
                                      </p:to>
                                    </p:set>
                                    <p:animEffect transition="in" filter="dissolve">
                                      <p:cBhvr>
                                        <p:cTn id="11" dur="500"/>
                                        <p:tgtEl>
                                          <p:spTgt spid="2049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491"/>
                                        </p:tgtEl>
                                        <p:attrNameLst>
                                          <p:attrName>style.visibility</p:attrName>
                                        </p:attrNameLst>
                                      </p:cBhvr>
                                      <p:to>
                                        <p:strVal val="visible"/>
                                      </p:to>
                                    </p:set>
                                    <p:animEffect transition="in" filter="dissolve">
                                      <p:cBhvr>
                                        <p:cTn id="21" dur="500"/>
                                        <p:tgtEl>
                                          <p:spTgt spid="2049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0489"/>
                                        </p:tgtEl>
                                        <p:attrNameLst>
                                          <p:attrName>style.visibility</p:attrName>
                                        </p:attrNameLst>
                                      </p:cBhvr>
                                      <p:to>
                                        <p:strVal val="visible"/>
                                      </p:to>
                                    </p:set>
                                    <p:animEffect transition="in" filter="dissolve">
                                      <p:cBhvr>
                                        <p:cTn id="31" dur="500"/>
                                        <p:tgtEl>
                                          <p:spTgt spid="2048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5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5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051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05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dissolv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animBg="1"/>
      <p:bldP spid="20489" grpId="0" animBg="1" autoUpdateAnimBg="0"/>
      <p:bldP spid="20490" grpId="0" animBg="1" autoUpdateAnimBg="0"/>
      <p:bldP spid="20491" grpId="0" animBg="1" autoUpdateAnimBg="0"/>
      <p:bldP spid="20513" grpId="0" animBg="1"/>
      <p:bldP spid="20514" grpId="0" animBg="1"/>
      <p:bldP spid="20515" grpId="0" animBg="1"/>
      <p:bldP spid="20516" grpId="0" animBg="1"/>
      <p:bldP spid="205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pPr eaLnBrk="1" hangingPunct="1"/>
            <a:r>
              <a:rPr lang="zh-CN" altLang="en-US" sz="2800"/>
              <a:t>第二章 流体力学基本原理和方程</a:t>
            </a:r>
          </a:p>
        </p:txBody>
      </p:sp>
      <p:sp>
        <p:nvSpPr>
          <p:cNvPr id="87050" name="灯片编号占位符 10"/>
          <p:cNvSpPr>
            <a:spLocks noGrp="1"/>
          </p:cNvSpPr>
          <p:nvPr>
            <p:ph type="sldNum" sz="quarter" idx="10"/>
          </p:nvPr>
        </p:nvSpPr>
        <p:spPr bwMode="auto">
          <a:ln>
            <a:miter lim="800000"/>
            <a:headEnd/>
            <a:tailEnd/>
          </a:ln>
        </p:spPr>
        <p:txBody>
          <a:bodyPr/>
          <a:lstStyle/>
          <a:p>
            <a:pPr>
              <a:defRPr/>
            </a:pPr>
            <a:fld id="{F3FEB532-D3FA-459F-859B-1D81AECFF0A7}" type="slidenum">
              <a:rPr lang="en-US" altLang="zh-CN"/>
              <a:pPr>
                <a:defRPr/>
              </a:pPr>
              <a:t>60</a:t>
            </a:fld>
            <a:endParaRPr lang="en-US" altLang="zh-CN"/>
          </a:p>
        </p:txBody>
      </p:sp>
      <p:sp>
        <p:nvSpPr>
          <p:cNvPr id="96260"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66DF73D7-ABE7-4204-8C35-3685B1861094}" type="slidenum">
              <a:rPr lang="en-US" altLang="zh-CN" sz="2800">
                <a:latin typeface="Calibri" pitchFamily="34" charset="0"/>
              </a:rPr>
              <a:pPr algn="r"/>
              <a:t>60</a:t>
            </a:fld>
            <a:endParaRPr lang="en-US" altLang="zh-CN" sz="2800">
              <a:latin typeface="Calibri" pitchFamily="34" charset="0"/>
            </a:endParaRPr>
          </a:p>
        </p:txBody>
      </p:sp>
      <p:grpSp>
        <p:nvGrpSpPr>
          <p:cNvPr id="96261" name="AutoShape 8"/>
          <p:cNvGrpSpPr>
            <a:grpSpLocks/>
          </p:cNvGrpSpPr>
          <p:nvPr/>
        </p:nvGrpSpPr>
        <p:grpSpPr bwMode="auto">
          <a:xfrm>
            <a:off x="822325" y="1993900"/>
            <a:ext cx="7413625" cy="768350"/>
            <a:chOff x="518" y="1256"/>
            <a:chExt cx="4670" cy="484"/>
          </a:xfrm>
        </p:grpSpPr>
        <p:pic>
          <p:nvPicPr>
            <p:cNvPr id="96277" name="AutoShape 8">
              <a:hlinkClick r:id="" action="ppaction://noaction" highlightClick="1"/>
            </p:cNvPr>
            <p:cNvPicPr>
              <a:picLocks noChangeArrowheads="1"/>
            </p:cNvPicPr>
            <p:nvPr/>
          </p:nvPicPr>
          <p:blipFill>
            <a:blip r:embed="rId2" cstate="print"/>
            <a:srcRect/>
            <a:stretch>
              <a:fillRect/>
            </a:stretch>
          </p:blipFill>
          <p:spPr bwMode="auto">
            <a:xfrm>
              <a:off x="518" y="1256"/>
              <a:ext cx="4670" cy="484"/>
            </a:xfrm>
            <a:prstGeom prst="rect">
              <a:avLst/>
            </a:prstGeom>
            <a:noFill/>
            <a:ln w="9525">
              <a:noFill/>
              <a:miter lim="800000"/>
              <a:headEnd/>
              <a:tailEnd/>
            </a:ln>
          </p:spPr>
        </p:pic>
        <p:sp>
          <p:nvSpPr>
            <p:cNvPr id="96278" name="Text Box 5"/>
            <p:cNvSpPr txBox="1">
              <a:spLocks noChangeArrowheads="1"/>
            </p:cNvSpPr>
            <p:nvPr/>
          </p:nvSpPr>
          <p:spPr bwMode="auto">
            <a:xfrm>
              <a:off x="613" y="1292"/>
              <a:ext cx="4536" cy="317"/>
            </a:xfrm>
            <a:prstGeom prst="rect">
              <a:avLst/>
            </a:prstGeom>
            <a:noFill/>
            <a:ln w="9525">
              <a:noFill/>
              <a:miter lim="800000"/>
              <a:headEnd/>
              <a:tailEnd/>
            </a:ln>
          </p:spPr>
          <p:txBody>
            <a:bodyPr anchor="ctr"/>
            <a:lstStyle/>
            <a:p>
              <a:pPr eaLnBrk="1" hangingPunct="1">
                <a:spcBef>
                  <a:spcPct val="50000"/>
                </a:spcBef>
              </a:pPr>
              <a:r>
                <a:rPr lang="en-US" altLang="zh-CN" sz="2400">
                  <a:latin typeface="微软雅黑" pitchFamily="34" charset="-122"/>
                  <a:ea typeface="微软雅黑" pitchFamily="34" charset="-122"/>
                </a:rPr>
                <a:t>§2-2 </a:t>
              </a:r>
              <a:r>
                <a:rPr lang="zh-CN" altLang="en-US" sz="2400" b="1">
                  <a:ea typeface="华文楷体" pitchFamily="2" charset="-122"/>
                </a:rPr>
                <a:t>流体微团运动的分析</a:t>
              </a:r>
              <a:endParaRPr lang="zh-CN" altLang="en-US" sz="2400" b="1">
                <a:latin typeface="微软雅黑" pitchFamily="34" charset="-122"/>
                <a:ea typeface="微软雅黑" pitchFamily="34" charset="-122"/>
              </a:endParaRPr>
            </a:p>
          </p:txBody>
        </p:sp>
      </p:grpSp>
      <p:grpSp>
        <p:nvGrpSpPr>
          <p:cNvPr id="96262" name="AutoShape 9"/>
          <p:cNvGrpSpPr>
            <a:grpSpLocks/>
          </p:cNvGrpSpPr>
          <p:nvPr/>
        </p:nvGrpSpPr>
        <p:grpSpPr bwMode="auto">
          <a:xfrm>
            <a:off x="822325" y="2749550"/>
            <a:ext cx="7413625" cy="768350"/>
            <a:chOff x="518" y="1732"/>
            <a:chExt cx="4670" cy="484"/>
          </a:xfrm>
        </p:grpSpPr>
        <p:pic>
          <p:nvPicPr>
            <p:cNvPr id="96275" name="AutoShape 9">
              <a:hlinkClick r:id="" action="ppaction://noaction" highlightClick="1"/>
            </p:cNvPr>
            <p:cNvPicPr>
              <a:picLocks noChangeArrowheads="1"/>
            </p:cNvPicPr>
            <p:nvPr/>
          </p:nvPicPr>
          <p:blipFill>
            <a:blip r:embed="rId2" cstate="print"/>
            <a:srcRect/>
            <a:stretch>
              <a:fillRect/>
            </a:stretch>
          </p:blipFill>
          <p:spPr bwMode="auto">
            <a:xfrm>
              <a:off x="518" y="1732"/>
              <a:ext cx="4670" cy="484"/>
            </a:xfrm>
            <a:prstGeom prst="rect">
              <a:avLst/>
            </a:prstGeom>
            <a:noFill/>
            <a:ln w="9525">
              <a:noFill/>
              <a:miter lim="800000"/>
              <a:headEnd/>
              <a:tailEnd/>
            </a:ln>
          </p:spPr>
        </p:pic>
        <p:sp>
          <p:nvSpPr>
            <p:cNvPr id="96276" name="Text Box 8"/>
            <p:cNvSpPr txBox="1">
              <a:spLocks noChangeArrowheads="1"/>
            </p:cNvSpPr>
            <p:nvPr/>
          </p:nvSpPr>
          <p:spPr bwMode="auto">
            <a:xfrm>
              <a:off x="613" y="1768"/>
              <a:ext cx="4536" cy="318"/>
            </a:xfrm>
            <a:prstGeom prst="rect">
              <a:avLst/>
            </a:prstGeom>
            <a:noFill/>
            <a:ln w="9525">
              <a:noFill/>
              <a:miter lim="800000"/>
              <a:headEnd/>
              <a:tailEnd/>
            </a:ln>
          </p:spPr>
          <p:txBody>
            <a:bodyPr anchor="ctr"/>
            <a:lstStyle/>
            <a:p>
              <a:pPr eaLnBrk="1" hangingPunct="1">
                <a:spcBef>
                  <a:spcPct val="50000"/>
                </a:spcBef>
              </a:pPr>
              <a:r>
                <a:rPr lang="en-US" altLang="zh-CN" sz="2400">
                  <a:latin typeface="微软雅黑" pitchFamily="34" charset="-122"/>
                  <a:ea typeface="微软雅黑" pitchFamily="34" charset="-122"/>
                </a:rPr>
                <a:t>§2-3 </a:t>
              </a:r>
              <a:r>
                <a:rPr lang="zh-CN" altLang="en-US" sz="2400" b="1">
                  <a:latin typeface="华文楷体" pitchFamily="2" charset="-122"/>
                  <a:ea typeface="华文楷体" pitchFamily="2" charset="-122"/>
                </a:rPr>
                <a:t>旋涡运动</a:t>
              </a:r>
            </a:p>
          </p:txBody>
        </p:sp>
      </p:grpSp>
      <p:grpSp>
        <p:nvGrpSpPr>
          <p:cNvPr id="96263" name="AutoShape 10"/>
          <p:cNvGrpSpPr>
            <a:grpSpLocks/>
          </p:cNvGrpSpPr>
          <p:nvPr/>
        </p:nvGrpSpPr>
        <p:grpSpPr bwMode="auto">
          <a:xfrm>
            <a:off x="822325" y="4260850"/>
            <a:ext cx="7413625" cy="768350"/>
            <a:chOff x="518" y="2684"/>
            <a:chExt cx="4670" cy="484"/>
          </a:xfrm>
        </p:grpSpPr>
        <p:pic>
          <p:nvPicPr>
            <p:cNvPr id="96273" name="AutoShape 10">
              <a:hlinkClick r:id="" action="ppaction://noaction" highlightClick="1"/>
            </p:cNvPr>
            <p:cNvPicPr>
              <a:picLocks noChangeArrowheads="1"/>
            </p:cNvPicPr>
            <p:nvPr/>
          </p:nvPicPr>
          <p:blipFill>
            <a:blip r:embed="rId3" cstate="print"/>
            <a:srcRect/>
            <a:stretch>
              <a:fillRect/>
            </a:stretch>
          </p:blipFill>
          <p:spPr bwMode="auto">
            <a:xfrm>
              <a:off x="518" y="2684"/>
              <a:ext cx="4670" cy="484"/>
            </a:xfrm>
            <a:prstGeom prst="rect">
              <a:avLst/>
            </a:prstGeom>
            <a:noFill/>
            <a:ln w="9525">
              <a:noFill/>
              <a:miter lim="800000"/>
              <a:headEnd/>
              <a:tailEnd/>
            </a:ln>
          </p:spPr>
        </p:pic>
        <p:sp>
          <p:nvSpPr>
            <p:cNvPr id="96274" name="Text Box 11"/>
            <p:cNvSpPr txBox="1">
              <a:spLocks noChangeArrowheads="1"/>
            </p:cNvSpPr>
            <p:nvPr/>
          </p:nvSpPr>
          <p:spPr bwMode="auto">
            <a:xfrm>
              <a:off x="613" y="2721"/>
              <a:ext cx="4536" cy="317"/>
            </a:xfrm>
            <a:prstGeom prst="rect">
              <a:avLst/>
            </a:prstGeom>
            <a:noFill/>
            <a:ln w="9525">
              <a:noFill/>
              <a:miter lim="800000"/>
              <a:headEnd/>
              <a:tailEnd/>
            </a:ln>
          </p:spPr>
          <p:txBody>
            <a:bodyPr anchor="ctr"/>
            <a:lstStyle/>
            <a:p>
              <a:pPr eaLnBrk="1" hangingPunct="1">
                <a:spcBef>
                  <a:spcPct val="50000"/>
                </a:spcBef>
              </a:pPr>
              <a:r>
                <a:rPr lang="en-US" altLang="zh-CN" sz="2400">
                  <a:latin typeface="微软雅黑" pitchFamily="34" charset="-122"/>
                  <a:ea typeface="微软雅黑" pitchFamily="34" charset="-122"/>
                </a:rPr>
                <a:t>§2-5</a:t>
              </a:r>
              <a:r>
                <a:rPr lang="zh-CN" altLang="en-US" sz="2400" b="1">
                  <a:latin typeface="华文楷体" pitchFamily="2" charset="-122"/>
                  <a:ea typeface="华文楷体" pitchFamily="2" charset="-122"/>
                </a:rPr>
                <a:t> 欧拉运动方程及其积分</a:t>
              </a:r>
              <a:endParaRPr lang="zh-CN" altLang="en-US" sz="2400">
                <a:latin typeface="微软雅黑" pitchFamily="34" charset="-122"/>
                <a:ea typeface="微软雅黑" pitchFamily="34" charset="-122"/>
              </a:endParaRPr>
            </a:p>
          </p:txBody>
        </p:sp>
      </p:grpSp>
      <p:grpSp>
        <p:nvGrpSpPr>
          <p:cNvPr id="96264" name="AutoShape 8"/>
          <p:cNvGrpSpPr>
            <a:grpSpLocks/>
          </p:cNvGrpSpPr>
          <p:nvPr/>
        </p:nvGrpSpPr>
        <p:grpSpPr bwMode="auto">
          <a:xfrm>
            <a:off x="822325" y="1262063"/>
            <a:ext cx="7413625" cy="768350"/>
            <a:chOff x="518" y="795"/>
            <a:chExt cx="4670" cy="484"/>
          </a:xfrm>
        </p:grpSpPr>
        <p:pic>
          <p:nvPicPr>
            <p:cNvPr id="96271" name="AutoShape 8">
              <a:hlinkClick r:id="" action="ppaction://noaction" highlightClick="1"/>
            </p:cNvPr>
            <p:cNvPicPr>
              <a:picLocks noChangeArrowheads="1"/>
            </p:cNvPicPr>
            <p:nvPr/>
          </p:nvPicPr>
          <p:blipFill>
            <a:blip r:embed="rId4" cstate="print"/>
            <a:srcRect/>
            <a:stretch>
              <a:fillRect/>
            </a:stretch>
          </p:blipFill>
          <p:spPr bwMode="auto">
            <a:xfrm>
              <a:off x="518" y="795"/>
              <a:ext cx="4670" cy="484"/>
            </a:xfrm>
            <a:prstGeom prst="rect">
              <a:avLst/>
            </a:prstGeom>
            <a:noFill/>
            <a:ln w="9525">
              <a:noFill/>
              <a:miter lim="800000"/>
              <a:headEnd/>
              <a:tailEnd/>
            </a:ln>
          </p:spPr>
        </p:pic>
        <p:sp>
          <p:nvSpPr>
            <p:cNvPr id="96272" name="Text Box 14"/>
            <p:cNvSpPr txBox="1">
              <a:spLocks noChangeArrowheads="1"/>
            </p:cNvSpPr>
            <p:nvPr/>
          </p:nvSpPr>
          <p:spPr bwMode="auto">
            <a:xfrm>
              <a:off x="613" y="832"/>
              <a:ext cx="4536" cy="318"/>
            </a:xfrm>
            <a:prstGeom prst="rect">
              <a:avLst/>
            </a:prstGeom>
            <a:noFill/>
            <a:ln w="9525">
              <a:noFill/>
              <a:miter lim="800000"/>
              <a:headEnd/>
              <a:tailEnd/>
            </a:ln>
          </p:spPr>
          <p:txBody>
            <a:bodyPr anchor="ctr"/>
            <a:lstStyle/>
            <a:p>
              <a:pPr eaLnBrk="1" hangingPunct="1">
                <a:spcBef>
                  <a:spcPct val="50000"/>
                </a:spcBef>
              </a:pPr>
              <a:r>
                <a:rPr lang="en-US" altLang="zh-CN" sz="2400">
                  <a:latin typeface="微软雅黑" pitchFamily="34" charset="-122"/>
                  <a:ea typeface="微软雅黑" pitchFamily="34" charset="-122"/>
                </a:rPr>
                <a:t>§2-1 </a:t>
              </a:r>
              <a:r>
                <a:rPr lang="zh-CN" altLang="en-US" sz="2400" b="1">
                  <a:ea typeface="华文楷体" pitchFamily="2" charset="-122"/>
                </a:rPr>
                <a:t>流场</a:t>
              </a:r>
            </a:p>
          </p:txBody>
        </p:sp>
      </p:grpSp>
      <p:grpSp>
        <p:nvGrpSpPr>
          <p:cNvPr id="96265" name="AutoShape 10"/>
          <p:cNvGrpSpPr>
            <a:grpSpLocks/>
          </p:cNvGrpSpPr>
          <p:nvPr/>
        </p:nvGrpSpPr>
        <p:grpSpPr bwMode="auto">
          <a:xfrm>
            <a:off x="822325" y="3505200"/>
            <a:ext cx="7413625" cy="768350"/>
            <a:chOff x="518" y="2208"/>
            <a:chExt cx="4670" cy="484"/>
          </a:xfrm>
        </p:grpSpPr>
        <p:pic>
          <p:nvPicPr>
            <p:cNvPr id="96269" name="AutoShape 10">
              <a:hlinkClick r:id="" action="ppaction://noaction" highlightClick="1"/>
            </p:cNvPr>
            <p:cNvPicPr>
              <a:picLocks noChangeArrowheads="1"/>
            </p:cNvPicPr>
            <p:nvPr/>
          </p:nvPicPr>
          <p:blipFill>
            <a:blip r:embed="rId3" cstate="print"/>
            <a:srcRect/>
            <a:stretch>
              <a:fillRect/>
            </a:stretch>
          </p:blipFill>
          <p:spPr bwMode="auto">
            <a:xfrm>
              <a:off x="518" y="2208"/>
              <a:ext cx="4670" cy="484"/>
            </a:xfrm>
            <a:prstGeom prst="rect">
              <a:avLst/>
            </a:prstGeom>
            <a:noFill/>
            <a:ln w="9525">
              <a:noFill/>
              <a:miter lim="800000"/>
              <a:headEnd/>
              <a:tailEnd/>
            </a:ln>
          </p:spPr>
        </p:pic>
        <p:sp>
          <p:nvSpPr>
            <p:cNvPr id="96270" name="Text Box 17"/>
            <p:cNvSpPr txBox="1">
              <a:spLocks noChangeArrowheads="1"/>
            </p:cNvSpPr>
            <p:nvPr/>
          </p:nvSpPr>
          <p:spPr bwMode="auto">
            <a:xfrm>
              <a:off x="613" y="2244"/>
              <a:ext cx="4536" cy="318"/>
            </a:xfrm>
            <a:prstGeom prst="rect">
              <a:avLst/>
            </a:prstGeom>
            <a:noFill/>
            <a:ln w="9525">
              <a:noFill/>
              <a:miter lim="800000"/>
              <a:headEnd/>
              <a:tailEnd/>
            </a:ln>
          </p:spPr>
          <p:txBody>
            <a:bodyPr anchor="ctr"/>
            <a:lstStyle/>
            <a:p>
              <a:pPr eaLnBrk="1" hangingPunct="1">
                <a:spcBef>
                  <a:spcPct val="50000"/>
                </a:spcBef>
              </a:pPr>
              <a:r>
                <a:rPr lang="en-US" altLang="zh-CN" sz="2400">
                  <a:latin typeface="微软雅黑" pitchFamily="34" charset="-122"/>
                  <a:ea typeface="微软雅黑" pitchFamily="34" charset="-122"/>
                </a:rPr>
                <a:t>§2-4 </a:t>
              </a:r>
              <a:r>
                <a:rPr lang="zh-CN" altLang="en-US" sz="2400" b="1">
                  <a:latin typeface="华文楷体" pitchFamily="2" charset="-122"/>
                  <a:ea typeface="华文楷体" pitchFamily="2" charset="-122"/>
                </a:rPr>
                <a:t>连续方程和流函数</a:t>
              </a:r>
              <a:endParaRPr lang="zh-CN" altLang="en-US" sz="2400">
                <a:latin typeface="微软雅黑" pitchFamily="34" charset="-122"/>
                <a:ea typeface="微软雅黑" pitchFamily="34" charset="-122"/>
              </a:endParaRPr>
            </a:p>
          </p:txBody>
        </p:sp>
      </p:grpSp>
      <p:grpSp>
        <p:nvGrpSpPr>
          <p:cNvPr id="96266" name="AutoShape 10"/>
          <p:cNvGrpSpPr>
            <a:grpSpLocks/>
          </p:cNvGrpSpPr>
          <p:nvPr/>
        </p:nvGrpSpPr>
        <p:grpSpPr bwMode="auto">
          <a:xfrm>
            <a:off x="822325" y="5016500"/>
            <a:ext cx="7413625" cy="768350"/>
            <a:chOff x="518" y="3160"/>
            <a:chExt cx="4670" cy="484"/>
          </a:xfrm>
        </p:grpSpPr>
        <p:pic>
          <p:nvPicPr>
            <p:cNvPr id="96267" name="AutoShape 10">
              <a:hlinkClick r:id="" action="ppaction://noaction" highlightClick="1"/>
            </p:cNvPr>
            <p:cNvPicPr>
              <a:picLocks noChangeArrowheads="1"/>
            </p:cNvPicPr>
            <p:nvPr/>
          </p:nvPicPr>
          <p:blipFill>
            <a:blip r:embed="rId5" cstate="print"/>
            <a:srcRect/>
            <a:stretch>
              <a:fillRect/>
            </a:stretch>
          </p:blipFill>
          <p:spPr bwMode="auto">
            <a:xfrm>
              <a:off x="518" y="3160"/>
              <a:ext cx="4670" cy="484"/>
            </a:xfrm>
            <a:prstGeom prst="rect">
              <a:avLst/>
            </a:prstGeom>
            <a:noFill/>
            <a:ln w="9525">
              <a:noFill/>
              <a:miter lim="800000"/>
              <a:headEnd/>
              <a:tailEnd/>
            </a:ln>
          </p:spPr>
        </p:pic>
        <p:sp>
          <p:nvSpPr>
            <p:cNvPr id="96268" name="Text Box 20"/>
            <p:cNvSpPr txBox="1">
              <a:spLocks noChangeArrowheads="1"/>
            </p:cNvSpPr>
            <p:nvPr/>
          </p:nvSpPr>
          <p:spPr bwMode="auto">
            <a:xfrm>
              <a:off x="612" y="3197"/>
              <a:ext cx="4536" cy="317"/>
            </a:xfrm>
            <a:prstGeom prst="rect">
              <a:avLst/>
            </a:prstGeom>
            <a:noFill/>
            <a:ln w="9525">
              <a:noFill/>
              <a:miter lim="800000"/>
              <a:headEnd/>
              <a:tailEnd/>
            </a:ln>
          </p:spPr>
          <p:txBody>
            <a:bodyPr anchor="ctr"/>
            <a:lstStyle/>
            <a:p>
              <a:pPr eaLnBrk="1" hangingPunct="1">
                <a:spcBef>
                  <a:spcPct val="50000"/>
                </a:spcBef>
              </a:pPr>
              <a:r>
                <a:rPr lang="en-US" altLang="zh-CN" sz="2400">
                  <a:latin typeface="微软雅黑" pitchFamily="34" charset="-122"/>
                  <a:ea typeface="微软雅黑" pitchFamily="34" charset="-122"/>
                </a:rPr>
                <a:t>§2-6</a:t>
              </a:r>
              <a:r>
                <a:rPr lang="zh-CN" altLang="en-US" sz="2400" b="1">
                  <a:latin typeface="华文楷体" pitchFamily="2" charset="-122"/>
                  <a:ea typeface="华文楷体" pitchFamily="2" charset="-122"/>
                </a:rPr>
                <a:t> 能量方程</a:t>
              </a:r>
              <a:endParaRPr lang="zh-CN" altLang="en-US" sz="2400">
                <a:latin typeface="微软雅黑" pitchFamily="34" charset="-122"/>
                <a:ea typeface="微软雅黑" pitchFamily="34" charset="-122"/>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a:xfrm>
            <a:off x="857250" y="138113"/>
            <a:ext cx="7100888" cy="522287"/>
          </a:xfrm>
        </p:spPr>
        <p:txBody>
          <a:bodyPr>
            <a:spAutoFit/>
          </a:bodyPr>
          <a:lstStyle/>
          <a:p>
            <a:pPr eaLnBrk="1" hangingPunct="1"/>
            <a:r>
              <a:rPr lang="zh-CN" altLang="en-US" sz="2800"/>
              <a:t>第二章 流体力学基本原理和方程</a:t>
            </a:r>
          </a:p>
        </p:txBody>
      </p:sp>
      <p:sp>
        <p:nvSpPr>
          <p:cNvPr id="88074" name="灯片编号占位符 10"/>
          <p:cNvSpPr>
            <a:spLocks noGrp="1"/>
          </p:cNvSpPr>
          <p:nvPr>
            <p:ph type="sldNum" sz="quarter" idx="10"/>
          </p:nvPr>
        </p:nvSpPr>
        <p:spPr bwMode="auto">
          <a:xfrm>
            <a:off x="8283575" y="6342063"/>
            <a:ext cx="860425" cy="519112"/>
          </a:xfrm>
          <a:ln>
            <a:miter lim="800000"/>
            <a:headEnd/>
            <a:tailEnd/>
          </a:ln>
        </p:spPr>
        <p:txBody>
          <a:bodyPr>
            <a:spAutoFit/>
          </a:bodyPr>
          <a:lstStyle/>
          <a:p>
            <a:pPr>
              <a:defRPr/>
            </a:pPr>
            <a:fld id="{4A381BBE-18D0-47E4-9ED0-6FB599EBEF20}" type="slidenum">
              <a:rPr lang="en-US" altLang="zh-CN"/>
              <a:pPr>
                <a:defRPr/>
              </a:pPr>
              <a:t>61</a:t>
            </a:fld>
            <a:endParaRPr lang="en-US" altLang="zh-CN"/>
          </a:p>
        </p:txBody>
      </p:sp>
      <p:sp>
        <p:nvSpPr>
          <p:cNvPr id="97284" name="灯片编号占位符 2"/>
          <p:cNvSpPr txBox="1">
            <a:spLocks noGrp="1"/>
          </p:cNvSpPr>
          <p:nvPr/>
        </p:nvSpPr>
        <p:spPr bwMode="auto">
          <a:xfrm>
            <a:off x="8283575" y="6342063"/>
            <a:ext cx="860425" cy="519112"/>
          </a:xfrm>
          <a:prstGeom prst="rect">
            <a:avLst/>
          </a:prstGeom>
          <a:noFill/>
          <a:ln w="9525">
            <a:noFill/>
            <a:miter lim="800000"/>
            <a:headEnd/>
            <a:tailEnd/>
          </a:ln>
        </p:spPr>
        <p:txBody>
          <a:bodyPr anchor="ctr">
            <a:spAutoFit/>
          </a:bodyPr>
          <a:lstStyle/>
          <a:p>
            <a:pPr algn="r"/>
            <a:fld id="{77B7EF90-B3EB-4FB3-AE0C-0FFB65E7F1F1}" type="slidenum">
              <a:rPr lang="en-US" altLang="zh-CN" sz="2800">
                <a:latin typeface="Calibri" pitchFamily="34" charset="0"/>
              </a:rPr>
              <a:pPr algn="r"/>
              <a:t>61</a:t>
            </a:fld>
            <a:endParaRPr lang="en-US" altLang="zh-CN" sz="2800">
              <a:latin typeface="Calibri" pitchFamily="34" charset="0"/>
            </a:endParaRPr>
          </a:p>
        </p:txBody>
      </p:sp>
      <p:grpSp>
        <p:nvGrpSpPr>
          <p:cNvPr id="97285" name="AutoShape 8"/>
          <p:cNvGrpSpPr>
            <a:grpSpLocks/>
          </p:cNvGrpSpPr>
          <p:nvPr/>
        </p:nvGrpSpPr>
        <p:grpSpPr bwMode="auto">
          <a:xfrm>
            <a:off x="822325" y="1993900"/>
            <a:ext cx="7413625" cy="768350"/>
            <a:chOff x="518" y="1256"/>
            <a:chExt cx="4670" cy="484"/>
          </a:xfrm>
        </p:grpSpPr>
        <p:pic>
          <p:nvPicPr>
            <p:cNvPr id="97301" name="AutoShape 8">
              <a:hlinkClick r:id="" action="ppaction://noaction" highlightClick="1"/>
            </p:cNvPr>
            <p:cNvPicPr>
              <a:picLocks noChangeArrowheads="1"/>
            </p:cNvPicPr>
            <p:nvPr/>
          </p:nvPicPr>
          <p:blipFill>
            <a:blip r:embed="rId2" cstate="print"/>
            <a:srcRect/>
            <a:stretch>
              <a:fillRect/>
            </a:stretch>
          </p:blipFill>
          <p:spPr bwMode="auto">
            <a:xfrm>
              <a:off x="518" y="1256"/>
              <a:ext cx="4670" cy="484"/>
            </a:xfrm>
            <a:prstGeom prst="rect">
              <a:avLst/>
            </a:prstGeom>
            <a:noFill/>
            <a:ln w="9525">
              <a:noFill/>
              <a:miter lim="800000"/>
              <a:headEnd/>
              <a:tailEnd/>
            </a:ln>
          </p:spPr>
        </p:pic>
        <p:sp>
          <p:nvSpPr>
            <p:cNvPr id="97302" name="Text Box 5"/>
            <p:cNvSpPr txBox="1">
              <a:spLocks noChangeArrowheads="1"/>
            </p:cNvSpPr>
            <p:nvPr/>
          </p:nvSpPr>
          <p:spPr bwMode="auto">
            <a:xfrm>
              <a:off x="613" y="1306"/>
              <a:ext cx="4536" cy="288"/>
            </a:xfrm>
            <a:prstGeom prst="rect">
              <a:avLst/>
            </a:prstGeom>
            <a:noFill/>
            <a:ln w="9525">
              <a:noFill/>
              <a:miter lim="800000"/>
              <a:headEnd/>
              <a:tailEnd/>
            </a:ln>
          </p:spPr>
          <p:txBody>
            <a:bodyPr anchor="ctr">
              <a:spAutoFit/>
            </a:bodyP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§2-2 </a:t>
              </a:r>
              <a:r>
                <a:rPr lang="zh-CN" altLang="en-US" sz="2400" b="1">
                  <a:solidFill>
                    <a:schemeClr val="tx1">
                      <a:lumMod val="40000"/>
                      <a:lumOff val="60000"/>
                    </a:schemeClr>
                  </a:solidFill>
                  <a:ea typeface="华文楷体" pitchFamily="2" charset="-122"/>
                </a:rPr>
                <a:t>流体微团运动的分析</a:t>
              </a:r>
              <a:endParaRPr lang="zh-CN" altLang="en-US" sz="2400" b="1">
                <a:solidFill>
                  <a:schemeClr val="tx1">
                    <a:lumMod val="40000"/>
                    <a:lumOff val="60000"/>
                  </a:schemeClr>
                </a:solidFill>
                <a:latin typeface="微软雅黑" pitchFamily="34" charset="-122"/>
                <a:ea typeface="微软雅黑" pitchFamily="34" charset="-122"/>
              </a:endParaRPr>
            </a:p>
          </p:txBody>
        </p:sp>
      </p:grpSp>
      <p:grpSp>
        <p:nvGrpSpPr>
          <p:cNvPr id="97286" name="AutoShape 9"/>
          <p:cNvGrpSpPr>
            <a:grpSpLocks/>
          </p:cNvGrpSpPr>
          <p:nvPr/>
        </p:nvGrpSpPr>
        <p:grpSpPr bwMode="auto">
          <a:xfrm>
            <a:off x="822325" y="2749550"/>
            <a:ext cx="7413625" cy="768350"/>
            <a:chOff x="518" y="1732"/>
            <a:chExt cx="4670" cy="484"/>
          </a:xfrm>
        </p:grpSpPr>
        <p:pic>
          <p:nvPicPr>
            <p:cNvPr id="97299" name="AutoShape 9">
              <a:hlinkClick r:id="" action="ppaction://noaction" highlightClick="1"/>
            </p:cNvPr>
            <p:cNvPicPr>
              <a:picLocks noChangeArrowheads="1"/>
            </p:cNvPicPr>
            <p:nvPr/>
          </p:nvPicPr>
          <p:blipFill>
            <a:blip r:embed="rId2" cstate="print"/>
            <a:srcRect/>
            <a:stretch>
              <a:fillRect/>
            </a:stretch>
          </p:blipFill>
          <p:spPr bwMode="auto">
            <a:xfrm>
              <a:off x="518" y="1732"/>
              <a:ext cx="4670" cy="484"/>
            </a:xfrm>
            <a:prstGeom prst="rect">
              <a:avLst/>
            </a:prstGeom>
            <a:noFill/>
            <a:ln w="9525">
              <a:noFill/>
              <a:miter lim="800000"/>
              <a:headEnd/>
              <a:tailEnd/>
            </a:ln>
          </p:spPr>
        </p:pic>
        <p:sp>
          <p:nvSpPr>
            <p:cNvPr id="97300" name="Text Box 8"/>
            <p:cNvSpPr txBox="1">
              <a:spLocks noChangeArrowheads="1"/>
            </p:cNvSpPr>
            <p:nvPr/>
          </p:nvSpPr>
          <p:spPr bwMode="auto">
            <a:xfrm>
              <a:off x="613" y="1783"/>
              <a:ext cx="4536" cy="288"/>
            </a:xfrm>
            <a:prstGeom prst="rect">
              <a:avLst/>
            </a:prstGeom>
            <a:noFill/>
            <a:ln w="9525">
              <a:noFill/>
              <a:miter lim="800000"/>
              <a:headEnd/>
              <a:tailEnd/>
            </a:ln>
          </p:spPr>
          <p:txBody>
            <a:bodyPr anchor="ctr">
              <a:spAutoFit/>
            </a:bodyP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§2-3 </a:t>
              </a:r>
              <a:r>
                <a:rPr lang="zh-CN" altLang="en-US" sz="2400" b="1">
                  <a:solidFill>
                    <a:schemeClr val="tx1">
                      <a:lumMod val="40000"/>
                      <a:lumOff val="60000"/>
                    </a:schemeClr>
                  </a:solidFill>
                  <a:latin typeface="华文楷体" pitchFamily="2" charset="-122"/>
                  <a:ea typeface="华文楷体" pitchFamily="2" charset="-122"/>
                </a:rPr>
                <a:t>旋涡运动</a:t>
              </a:r>
            </a:p>
          </p:txBody>
        </p:sp>
      </p:grpSp>
      <p:grpSp>
        <p:nvGrpSpPr>
          <p:cNvPr id="97287" name="AutoShape 10"/>
          <p:cNvGrpSpPr>
            <a:grpSpLocks/>
          </p:cNvGrpSpPr>
          <p:nvPr/>
        </p:nvGrpSpPr>
        <p:grpSpPr bwMode="auto">
          <a:xfrm>
            <a:off x="822325" y="4260850"/>
            <a:ext cx="7413625" cy="768350"/>
            <a:chOff x="518" y="2684"/>
            <a:chExt cx="4670" cy="484"/>
          </a:xfrm>
        </p:grpSpPr>
        <p:pic>
          <p:nvPicPr>
            <p:cNvPr id="97297" name="AutoShape 10">
              <a:hlinkClick r:id="" action="ppaction://noaction" highlightClick="1"/>
            </p:cNvPr>
            <p:cNvPicPr>
              <a:picLocks noChangeArrowheads="1"/>
            </p:cNvPicPr>
            <p:nvPr/>
          </p:nvPicPr>
          <p:blipFill>
            <a:blip r:embed="rId3" cstate="print"/>
            <a:srcRect/>
            <a:stretch>
              <a:fillRect/>
            </a:stretch>
          </p:blipFill>
          <p:spPr bwMode="auto">
            <a:xfrm>
              <a:off x="518" y="2684"/>
              <a:ext cx="4670" cy="484"/>
            </a:xfrm>
            <a:prstGeom prst="rect">
              <a:avLst/>
            </a:prstGeom>
            <a:noFill/>
            <a:ln w="9525">
              <a:noFill/>
              <a:miter lim="800000"/>
              <a:headEnd/>
              <a:tailEnd/>
            </a:ln>
          </p:spPr>
        </p:pic>
        <p:sp>
          <p:nvSpPr>
            <p:cNvPr id="97298" name="Text Box 11"/>
            <p:cNvSpPr txBox="1">
              <a:spLocks noChangeArrowheads="1"/>
            </p:cNvSpPr>
            <p:nvPr/>
          </p:nvSpPr>
          <p:spPr bwMode="auto">
            <a:xfrm>
              <a:off x="613" y="2735"/>
              <a:ext cx="4536" cy="288"/>
            </a:xfrm>
            <a:prstGeom prst="rect">
              <a:avLst/>
            </a:prstGeom>
            <a:noFill/>
            <a:ln w="9525">
              <a:noFill/>
              <a:miter lim="800000"/>
              <a:headEnd/>
              <a:tailEnd/>
            </a:ln>
          </p:spPr>
          <p:txBody>
            <a:bodyPr anchor="ctr">
              <a:spAutoFit/>
            </a:bodyPr>
            <a:lstStyle/>
            <a:p>
              <a:pPr eaLnBrk="1" hangingPunct="1">
                <a:spcBef>
                  <a:spcPct val="50000"/>
                </a:spcBef>
              </a:pPr>
              <a:r>
                <a:rPr lang="en-US" altLang="zh-CN" sz="2400">
                  <a:latin typeface="微软雅黑" pitchFamily="34" charset="-122"/>
                  <a:ea typeface="微软雅黑" pitchFamily="34" charset="-122"/>
                </a:rPr>
                <a:t>§2-5</a:t>
              </a:r>
              <a:r>
                <a:rPr lang="zh-CN" altLang="en-US" sz="2400" b="1">
                  <a:latin typeface="华文楷体" pitchFamily="2" charset="-122"/>
                  <a:ea typeface="华文楷体" pitchFamily="2" charset="-122"/>
                </a:rPr>
                <a:t> 欧拉运动方程及其积分</a:t>
              </a:r>
              <a:endParaRPr lang="zh-CN" altLang="en-US" sz="2400">
                <a:latin typeface="微软雅黑" pitchFamily="34" charset="-122"/>
                <a:ea typeface="微软雅黑" pitchFamily="34" charset="-122"/>
              </a:endParaRPr>
            </a:p>
          </p:txBody>
        </p:sp>
      </p:grpSp>
      <p:grpSp>
        <p:nvGrpSpPr>
          <p:cNvPr id="97288" name="AutoShape 8"/>
          <p:cNvGrpSpPr>
            <a:grpSpLocks/>
          </p:cNvGrpSpPr>
          <p:nvPr/>
        </p:nvGrpSpPr>
        <p:grpSpPr bwMode="auto">
          <a:xfrm>
            <a:off x="822325" y="1262063"/>
            <a:ext cx="7413625" cy="768350"/>
            <a:chOff x="518" y="795"/>
            <a:chExt cx="4670" cy="484"/>
          </a:xfrm>
        </p:grpSpPr>
        <p:pic>
          <p:nvPicPr>
            <p:cNvPr id="97295" name="AutoShape 8">
              <a:hlinkClick r:id="" action="ppaction://noaction" highlightClick="1"/>
            </p:cNvPr>
            <p:cNvPicPr>
              <a:picLocks noChangeArrowheads="1"/>
            </p:cNvPicPr>
            <p:nvPr/>
          </p:nvPicPr>
          <p:blipFill>
            <a:blip r:embed="rId4" cstate="print"/>
            <a:srcRect/>
            <a:stretch>
              <a:fillRect/>
            </a:stretch>
          </p:blipFill>
          <p:spPr bwMode="auto">
            <a:xfrm>
              <a:off x="518" y="795"/>
              <a:ext cx="4670" cy="484"/>
            </a:xfrm>
            <a:prstGeom prst="rect">
              <a:avLst/>
            </a:prstGeom>
            <a:noFill/>
            <a:ln w="9525">
              <a:noFill/>
              <a:miter lim="800000"/>
              <a:headEnd/>
              <a:tailEnd/>
            </a:ln>
          </p:spPr>
        </p:pic>
        <p:sp>
          <p:nvSpPr>
            <p:cNvPr id="97296" name="Text Box 14"/>
            <p:cNvSpPr txBox="1">
              <a:spLocks noChangeArrowheads="1"/>
            </p:cNvSpPr>
            <p:nvPr/>
          </p:nvSpPr>
          <p:spPr bwMode="auto">
            <a:xfrm>
              <a:off x="613" y="847"/>
              <a:ext cx="4536" cy="288"/>
            </a:xfrm>
            <a:prstGeom prst="rect">
              <a:avLst/>
            </a:prstGeom>
            <a:noFill/>
            <a:ln w="9525">
              <a:noFill/>
              <a:miter lim="800000"/>
              <a:headEnd/>
              <a:tailEnd/>
            </a:ln>
          </p:spPr>
          <p:txBody>
            <a:bodyPr anchor="ctr">
              <a:spAutoFit/>
            </a:bodyP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§2-1 </a:t>
              </a:r>
              <a:r>
                <a:rPr lang="zh-CN" altLang="en-US" sz="2400" b="1">
                  <a:solidFill>
                    <a:schemeClr val="tx1">
                      <a:lumMod val="40000"/>
                      <a:lumOff val="60000"/>
                    </a:schemeClr>
                  </a:solidFill>
                  <a:ea typeface="华文楷体" pitchFamily="2" charset="-122"/>
                </a:rPr>
                <a:t>流场</a:t>
              </a:r>
            </a:p>
          </p:txBody>
        </p:sp>
      </p:grpSp>
      <p:grpSp>
        <p:nvGrpSpPr>
          <p:cNvPr id="97289" name="AutoShape 10"/>
          <p:cNvGrpSpPr>
            <a:grpSpLocks/>
          </p:cNvGrpSpPr>
          <p:nvPr/>
        </p:nvGrpSpPr>
        <p:grpSpPr bwMode="auto">
          <a:xfrm>
            <a:off x="822325" y="3505200"/>
            <a:ext cx="7413625" cy="768350"/>
            <a:chOff x="518" y="2208"/>
            <a:chExt cx="4670" cy="484"/>
          </a:xfrm>
        </p:grpSpPr>
        <p:pic>
          <p:nvPicPr>
            <p:cNvPr id="97293" name="AutoShape 10">
              <a:hlinkClick r:id="" action="ppaction://noaction" highlightClick="1"/>
            </p:cNvPr>
            <p:cNvPicPr>
              <a:picLocks noChangeArrowheads="1"/>
            </p:cNvPicPr>
            <p:nvPr/>
          </p:nvPicPr>
          <p:blipFill>
            <a:blip r:embed="rId3" cstate="print"/>
            <a:srcRect/>
            <a:stretch>
              <a:fillRect/>
            </a:stretch>
          </p:blipFill>
          <p:spPr bwMode="auto">
            <a:xfrm>
              <a:off x="518" y="2208"/>
              <a:ext cx="4670" cy="484"/>
            </a:xfrm>
            <a:prstGeom prst="rect">
              <a:avLst/>
            </a:prstGeom>
            <a:noFill/>
            <a:ln w="9525">
              <a:noFill/>
              <a:miter lim="800000"/>
              <a:headEnd/>
              <a:tailEnd/>
            </a:ln>
          </p:spPr>
        </p:pic>
        <p:sp>
          <p:nvSpPr>
            <p:cNvPr id="97294" name="Text Box 17"/>
            <p:cNvSpPr txBox="1">
              <a:spLocks noChangeArrowheads="1"/>
            </p:cNvSpPr>
            <p:nvPr/>
          </p:nvSpPr>
          <p:spPr bwMode="auto">
            <a:xfrm>
              <a:off x="613" y="2259"/>
              <a:ext cx="4536" cy="288"/>
            </a:xfrm>
            <a:prstGeom prst="rect">
              <a:avLst/>
            </a:prstGeom>
            <a:noFill/>
            <a:ln w="9525">
              <a:noFill/>
              <a:miter lim="800000"/>
              <a:headEnd/>
              <a:tailEnd/>
            </a:ln>
          </p:spPr>
          <p:txBody>
            <a:bodyPr anchor="ctr">
              <a:spAutoFit/>
            </a:bodyP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§2-4 </a:t>
              </a:r>
              <a:r>
                <a:rPr lang="zh-CN" altLang="en-US" sz="2400" b="1">
                  <a:solidFill>
                    <a:schemeClr val="tx1">
                      <a:lumMod val="40000"/>
                      <a:lumOff val="60000"/>
                    </a:schemeClr>
                  </a:solidFill>
                  <a:latin typeface="华文楷体" pitchFamily="2" charset="-122"/>
                  <a:ea typeface="华文楷体" pitchFamily="2" charset="-122"/>
                </a:rPr>
                <a:t>连续方程和流函数</a:t>
              </a:r>
              <a:endParaRPr lang="zh-CN" altLang="en-US" sz="2400">
                <a:solidFill>
                  <a:schemeClr val="tx1">
                    <a:lumMod val="40000"/>
                    <a:lumOff val="60000"/>
                  </a:schemeClr>
                </a:solidFill>
                <a:latin typeface="微软雅黑" pitchFamily="34" charset="-122"/>
                <a:ea typeface="微软雅黑" pitchFamily="34" charset="-122"/>
              </a:endParaRPr>
            </a:p>
          </p:txBody>
        </p:sp>
      </p:grpSp>
      <p:grpSp>
        <p:nvGrpSpPr>
          <p:cNvPr id="97290" name="AutoShape 10"/>
          <p:cNvGrpSpPr>
            <a:grpSpLocks/>
          </p:cNvGrpSpPr>
          <p:nvPr/>
        </p:nvGrpSpPr>
        <p:grpSpPr bwMode="auto">
          <a:xfrm>
            <a:off x="822325" y="5016500"/>
            <a:ext cx="7413625" cy="768350"/>
            <a:chOff x="518" y="3160"/>
            <a:chExt cx="4670" cy="484"/>
          </a:xfrm>
        </p:grpSpPr>
        <p:pic>
          <p:nvPicPr>
            <p:cNvPr id="97291" name="AutoShape 10">
              <a:hlinkClick r:id="" action="ppaction://noaction" highlightClick="1"/>
            </p:cNvPr>
            <p:cNvPicPr>
              <a:picLocks noChangeArrowheads="1"/>
            </p:cNvPicPr>
            <p:nvPr/>
          </p:nvPicPr>
          <p:blipFill>
            <a:blip r:embed="rId5" cstate="print"/>
            <a:srcRect/>
            <a:stretch>
              <a:fillRect/>
            </a:stretch>
          </p:blipFill>
          <p:spPr bwMode="auto">
            <a:xfrm>
              <a:off x="518" y="3160"/>
              <a:ext cx="4670" cy="484"/>
            </a:xfrm>
            <a:prstGeom prst="rect">
              <a:avLst/>
            </a:prstGeom>
            <a:noFill/>
            <a:ln w="9525">
              <a:noFill/>
              <a:miter lim="800000"/>
              <a:headEnd/>
              <a:tailEnd/>
            </a:ln>
          </p:spPr>
        </p:pic>
        <p:sp>
          <p:nvSpPr>
            <p:cNvPr id="97292" name="Text Box 20"/>
            <p:cNvSpPr txBox="1">
              <a:spLocks noChangeArrowheads="1"/>
            </p:cNvSpPr>
            <p:nvPr/>
          </p:nvSpPr>
          <p:spPr bwMode="auto">
            <a:xfrm>
              <a:off x="612" y="3211"/>
              <a:ext cx="4536" cy="288"/>
            </a:xfrm>
            <a:prstGeom prst="rect">
              <a:avLst/>
            </a:prstGeom>
            <a:noFill/>
            <a:ln w="9525">
              <a:noFill/>
              <a:miter lim="800000"/>
              <a:headEnd/>
              <a:tailEnd/>
            </a:ln>
          </p:spPr>
          <p:txBody>
            <a:bodyPr anchor="ctr">
              <a:spAutoFit/>
            </a:bodyP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§2-6</a:t>
              </a:r>
              <a:r>
                <a:rPr lang="zh-CN" altLang="en-US" sz="2400" b="1">
                  <a:solidFill>
                    <a:schemeClr val="tx1">
                      <a:lumMod val="40000"/>
                      <a:lumOff val="60000"/>
                    </a:schemeClr>
                  </a:solidFill>
                  <a:latin typeface="华文楷体" pitchFamily="2" charset="-122"/>
                  <a:ea typeface="华文楷体" pitchFamily="2" charset="-122"/>
                </a:rPr>
                <a:t> 能量方程</a:t>
              </a:r>
              <a:endParaRPr lang="zh-CN" altLang="en-US" sz="2400">
                <a:solidFill>
                  <a:schemeClr val="tx1">
                    <a:lumMod val="40000"/>
                    <a:lumOff val="60000"/>
                  </a:schemeClr>
                </a:solidFill>
                <a:latin typeface="微软雅黑" pitchFamily="34" charset="-122"/>
                <a:ea typeface="微软雅黑" pitchFamily="34" charset="-122"/>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9" name="Text Box 2"/>
          <p:cNvSpPr txBox="1">
            <a:spLocks noChangeArrowheads="1"/>
          </p:cNvSpPr>
          <p:nvPr/>
        </p:nvSpPr>
        <p:spPr bwMode="auto">
          <a:xfrm>
            <a:off x="2700338" y="1606550"/>
            <a:ext cx="4824412" cy="885825"/>
          </a:xfrm>
          <a:prstGeom prst="rect">
            <a:avLst/>
          </a:prstGeom>
          <a:solidFill>
            <a:srgbClr val="E179BE"/>
          </a:solidFill>
          <a:ln w="9525">
            <a:noFill/>
            <a:miter lim="800000"/>
            <a:headEnd/>
            <a:tailEnd/>
          </a:ln>
        </p:spPr>
        <p:txBody>
          <a:bodyPr>
            <a:spAutoFit/>
          </a:bodyPr>
          <a:lstStyle/>
          <a:p>
            <a:pPr eaLnBrk="1" hangingPunct="1">
              <a:lnSpc>
                <a:spcPct val="130000"/>
              </a:lnSpc>
            </a:pPr>
            <a:r>
              <a:rPr lang="zh-CN" altLang="en-US" sz="2000" b="1">
                <a:latin typeface="Arial" pitchFamily="34" charset="0"/>
              </a:rPr>
              <a:t>在理想流体中，应用牛顿第二定律建立的流体微团力和加速度之间的微分关系式</a:t>
            </a:r>
            <a:endParaRPr lang="zh-CN" altLang="en-US" sz="2000">
              <a:latin typeface="Arial" pitchFamily="34" charset="0"/>
            </a:endParaRPr>
          </a:p>
        </p:txBody>
      </p:sp>
      <p:sp>
        <p:nvSpPr>
          <p:cNvPr id="108547" name="Text Box 3"/>
          <p:cNvSpPr txBox="1">
            <a:spLocks noChangeArrowheads="1"/>
          </p:cNvSpPr>
          <p:nvPr/>
        </p:nvSpPr>
        <p:spPr bwMode="auto">
          <a:xfrm>
            <a:off x="107950" y="2708275"/>
            <a:ext cx="4176713" cy="366713"/>
          </a:xfrm>
          <a:prstGeom prst="rect">
            <a:avLst/>
          </a:prstGeom>
          <a:noFill/>
          <a:ln w="9525">
            <a:noFill/>
            <a:miter lim="800000"/>
            <a:headEnd/>
            <a:tailEnd/>
          </a:ln>
        </p:spPr>
        <p:txBody>
          <a:bodyPr>
            <a:spAutoFit/>
          </a:bodyPr>
          <a:lstStyle/>
          <a:p>
            <a:pPr eaLnBrk="1" hangingPunct="1"/>
            <a:r>
              <a:rPr lang="zh-CN" altLang="en-US" b="1">
                <a:latin typeface="Arial" pitchFamily="34" charset="0"/>
              </a:rPr>
              <a:t>微团单位体积上的力：表面力和质量力</a:t>
            </a:r>
            <a:r>
              <a:rPr lang="zh-CN" altLang="en-US">
                <a:latin typeface="Arial" pitchFamily="34" charset="0"/>
              </a:rPr>
              <a:t> </a:t>
            </a:r>
          </a:p>
        </p:txBody>
      </p:sp>
      <p:graphicFrame>
        <p:nvGraphicFramePr>
          <p:cNvPr id="108548" name="Object 4"/>
          <p:cNvGraphicFramePr>
            <a:graphicFrameLocks noChangeAspect="1"/>
          </p:cNvGraphicFramePr>
          <p:nvPr/>
        </p:nvGraphicFramePr>
        <p:xfrm>
          <a:off x="835025" y="1700213"/>
          <a:ext cx="1125538" cy="703262"/>
        </p:xfrm>
        <a:graphic>
          <a:graphicData uri="http://schemas.openxmlformats.org/presentationml/2006/ole">
            <mc:AlternateContent xmlns:mc="http://schemas.openxmlformats.org/markup-compatibility/2006">
              <mc:Choice xmlns:v="urn:schemas-microsoft-com:vml" Requires="v">
                <p:oleObj spid="_x0000_s41123" name="Equation" r:id="rId3" imgW="622080" imgH="393480" progId="Equation.DSMT4">
                  <p:embed/>
                </p:oleObj>
              </mc:Choice>
              <mc:Fallback>
                <p:oleObj name="Equation" r:id="rId3" imgW="62208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25" y="1700213"/>
                        <a:ext cx="1125538" cy="70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8550" name="Picture 6" descr="2-22"/>
          <p:cNvPicPr>
            <a:picLocks noChangeAspect="1" noChangeArrowheads="1"/>
          </p:cNvPicPr>
          <p:nvPr/>
        </p:nvPicPr>
        <p:blipFill>
          <a:blip r:embed="rId5" cstate="print"/>
          <a:srcRect/>
          <a:stretch>
            <a:fillRect/>
          </a:stretch>
        </p:blipFill>
        <p:spPr bwMode="auto">
          <a:xfrm>
            <a:off x="106363" y="3086100"/>
            <a:ext cx="4105275" cy="3176588"/>
          </a:xfrm>
          <a:prstGeom prst="rect">
            <a:avLst/>
          </a:prstGeom>
          <a:noFill/>
          <a:ln w="9525">
            <a:noFill/>
            <a:miter lim="800000"/>
            <a:headEnd/>
            <a:tailEnd/>
          </a:ln>
        </p:spPr>
      </p:pic>
      <p:graphicFrame>
        <p:nvGraphicFramePr>
          <p:cNvPr id="108551" name="Object 7"/>
          <p:cNvGraphicFramePr>
            <a:graphicFrameLocks noChangeAspect="1"/>
          </p:cNvGraphicFramePr>
          <p:nvPr/>
        </p:nvGraphicFramePr>
        <p:xfrm>
          <a:off x="5394325" y="3392488"/>
          <a:ext cx="977900" cy="600075"/>
        </p:xfrm>
        <a:graphic>
          <a:graphicData uri="http://schemas.openxmlformats.org/presentationml/2006/ole">
            <mc:AlternateContent xmlns:mc="http://schemas.openxmlformats.org/markup-compatibility/2006">
              <mc:Choice xmlns:v="urn:schemas-microsoft-com:vml" Requires="v">
                <p:oleObj spid="_x0000_s41124" r:id="rId6" imgW="634725" imgH="393529" progId="Equation.DSMT4">
                  <p:embed/>
                </p:oleObj>
              </mc:Choice>
              <mc:Fallback>
                <p:oleObj r:id="rId6" imgW="634725" imgH="393529"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4325" y="3392488"/>
                        <a:ext cx="977900" cy="600075"/>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2" name="Text Box 8"/>
          <p:cNvSpPr txBox="1">
            <a:spLocks noChangeArrowheads="1"/>
          </p:cNvSpPr>
          <p:nvPr/>
        </p:nvSpPr>
        <p:spPr bwMode="auto">
          <a:xfrm>
            <a:off x="4211638" y="3536950"/>
            <a:ext cx="1335087" cy="366713"/>
          </a:xfrm>
          <a:prstGeom prst="rect">
            <a:avLst/>
          </a:prstGeom>
          <a:noFill/>
          <a:ln w="9525">
            <a:noFill/>
            <a:miter lim="800000"/>
            <a:headEnd/>
            <a:tailEnd/>
          </a:ln>
        </p:spPr>
        <p:txBody>
          <a:bodyPr wrap="none">
            <a:spAutoFit/>
          </a:bodyPr>
          <a:lstStyle/>
          <a:p>
            <a:pPr eaLnBrk="1" hangingPunct="1"/>
            <a:r>
              <a:rPr lang="zh-CN" altLang="en-US" b="1">
                <a:latin typeface="Arial" pitchFamily="34" charset="0"/>
              </a:rPr>
              <a:t>左侧表面：</a:t>
            </a:r>
          </a:p>
        </p:txBody>
      </p:sp>
      <p:graphicFrame>
        <p:nvGraphicFramePr>
          <p:cNvPr id="108556" name="Object 12"/>
          <p:cNvGraphicFramePr>
            <a:graphicFrameLocks noChangeAspect="1"/>
          </p:cNvGraphicFramePr>
          <p:nvPr/>
        </p:nvGraphicFramePr>
        <p:xfrm>
          <a:off x="6911975" y="3357563"/>
          <a:ext cx="1547813" cy="622300"/>
        </p:xfrm>
        <a:graphic>
          <a:graphicData uri="http://schemas.openxmlformats.org/presentationml/2006/ole">
            <mc:AlternateContent xmlns:mc="http://schemas.openxmlformats.org/markup-compatibility/2006">
              <mc:Choice xmlns:v="urn:schemas-microsoft-com:vml" Requires="v">
                <p:oleObj spid="_x0000_s41125" name="Equation" r:id="rId8" imgW="1066680" imgH="431640" progId="Equation.DSMT4">
                  <p:embed/>
                </p:oleObj>
              </mc:Choice>
              <mc:Fallback>
                <p:oleObj name="Equation" r:id="rId8" imgW="1066680" imgH="431640" progId="Equation.DSMT4">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1975" y="3357563"/>
                        <a:ext cx="1547813" cy="622300"/>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7" name="Text Box 13"/>
          <p:cNvSpPr txBox="1">
            <a:spLocks noChangeArrowheads="1"/>
          </p:cNvSpPr>
          <p:nvPr/>
        </p:nvSpPr>
        <p:spPr bwMode="auto">
          <a:xfrm>
            <a:off x="4248150" y="4575175"/>
            <a:ext cx="1335088" cy="366713"/>
          </a:xfrm>
          <a:prstGeom prst="rect">
            <a:avLst/>
          </a:prstGeom>
          <a:noFill/>
          <a:ln w="9525">
            <a:noFill/>
            <a:miter lim="800000"/>
            <a:headEnd/>
            <a:tailEnd/>
          </a:ln>
        </p:spPr>
        <p:txBody>
          <a:bodyPr wrap="none">
            <a:spAutoFit/>
          </a:bodyPr>
          <a:lstStyle/>
          <a:p>
            <a:pPr eaLnBrk="1" hangingPunct="1"/>
            <a:r>
              <a:rPr lang="zh-CN" altLang="en-US" b="1">
                <a:latin typeface="Arial" pitchFamily="34" charset="0"/>
              </a:rPr>
              <a:t>右侧表面：</a:t>
            </a:r>
          </a:p>
        </p:txBody>
      </p:sp>
      <p:graphicFrame>
        <p:nvGraphicFramePr>
          <p:cNvPr id="108561" name="Object 17"/>
          <p:cNvGraphicFramePr>
            <a:graphicFrameLocks noChangeAspect="1"/>
          </p:cNvGraphicFramePr>
          <p:nvPr/>
        </p:nvGraphicFramePr>
        <p:xfrm>
          <a:off x="6943725" y="4486275"/>
          <a:ext cx="1408113" cy="568325"/>
        </p:xfrm>
        <a:graphic>
          <a:graphicData uri="http://schemas.openxmlformats.org/presentationml/2006/ole">
            <mc:AlternateContent xmlns:mc="http://schemas.openxmlformats.org/markup-compatibility/2006">
              <mc:Choice xmlns:v="urn:schemas-microsoft-com:vml" Requires="v">
                <p:oleObj spid="_x0000_s41126" name="Equation" r:id="rId10" imgW="1066680" imgH="431640" progId="Equation.DSMT4">
                  <p:embed/>
                </p:oleObj>
              </mc:Choice>
              <mc:Fallback>
                <p:oleObj name="Equation" r:id="rId10" imgW="1066680" imgH="431640" progId="Equation.DSMT4">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3725" y="4486275"/>
                        <a:ext cx="1408113" cy="568325"/>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62" name="Object 18"/>
          <p:cNvGraphicFramePr>
            <a:graphicFrameLocks noChangeAspect="1"/>
          </p:cNvGraphicFramePr>
          <p:nvPr/>
        </p:nvGraphicFramePr>
        <p:xfrm>
          <a:off x="5400675" y="4513263"/>
          <a:ext cx="936625" cy="541337"/>
        </p:xfrm>
        <a:graphic>
          <a:graphicData uri="http://schemas.openxmlformats.org/presentationml/2006/ole">
            <mc:AlternateContent xmlns:mc="http://schemas.openxmlformats.org/markup-compatibility/2006">
              <mc:Choice xmlns:v="urn:schemas-microsoft-com:vml" Requires="v">
                <p:oleObj spid="_x0000_s41127" name="公式" r:id="rId12" imgW="672808" imgH="393529" progId="Equation.3">
                  <p:embed/>
                </p:oleObj>
              </mc:Choice>
              <mc:Fallback>
                <p:oleObj name="公式" r:id="rId12" imgW="672808" imgH="393529" progId="Equation.3">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0675" y="4513263"/>
                        <a:ext cx="936625" cy="541337"/>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64" name="Rectangle 20"/>
          <p:cNvSpPr>
            <a:spLocks noChangeArrowheads="1"/>
          </p:cNvSpPr>
          <p:nvPr/>
        </p:nvSpPr>
        <p:spPr bwMode="auto">
          <a:xfrm>
            <a:off x="2700338" y="5692775"/>
            <a:ext cx="1220787" cy="366713"/>
          </a:xfrm>
          <a:prstGeom prst="rect">
            <a:avLst/>
          </a:prstGeom>
          <a:noFill/>
          <a:ln w="28575" algn="ctr">
            <a:noFill/>
            <a:miter lim="800000"/>
            <a:headEnd/>
            <a:tailEnd/>
          </a:ln>
        </p:spPr>
        <p:txBody>
          <a:bodyPr wrap="none">
            <a:spAutoFit/>
          </a:bodyPr>
          <a:lstStyle/>
          <a:p>
            <a:pPr algn="ctr" eaLnBrk="1" hangingPunct="1"/>
            <a:r>
              <a:rPr lang="en-US" altLang="zh-CN" b="1">
                <a:latin typeface="宋体" pitchFamily="2" charset="-122"/>
              </a:rPr>
              <a:t>X</a:t>
            </a:r>
            <a:r>
              <a:rPr lang="zh-CN" altLang="en-US" b="1">
                <a:latin typeface="宋体" pitchFamily="2" charset="-122"/>
              </a:rPr>
              <a:t>方向合力</a:t>
            </a:r>
          </a:p>
        </p:txBody>
      </p:sp>
      <p:sp>
        <p:nvSpPr>
          <p:cNvPr id="108565" name="Line 21"/>
          <p:cNvSpPr>
            <a:spLocks noChangeShapeType="1"/>
          </p:cNvSpPr>
          <p:nvPr/>
        </p:nvSpPr>
        <p:spPr bwMode="auto">
          <a:xfrm flipH="1">
            <a:off x="935038" y="2312988"/>
            <a:ext cx="0" cy="433387"/>
          </a:xfrm>
          <a:prstGeom prst="line">
            <a:avLst/>
          </a:prstGeom>
          <a:noFill/>
          <a:ln w="28575">
            <a:solidFill>
              <a:schemeClr val="hlink"/>
            </a:solidFill>
            <a:round/>
            <a:headEnd/>
            <a:tailEnd type="triangle" w="med" len="med"/>
          </a:ln>
        </p:spPr>
        <p:txBody>
          <a:bodyPr>
            <a:spAutoFit/>
          </a:bodyPr>
          <a:lstStyle/>
          <a:p>
            <a:endParaRPr lang="zh-CN" altLang="en-US"/>
          </a:p>
        </p:txBody>
      </p:sp>
      <p:sp>
        <p:nvSpPr>
          <p:cNvPr id="40978" name="灯片编号占位符 23"/>
          <p:cNvSpPr>
            <a:spLocks noGrp="1"/>
          </p:cNvSpPr>
          <p:nvPr>
            <p:ph type="sldNum" sz="quarter" idx="10"/>
          </p:nvPr>
        </p:nvSpPr>
        <p:spPr bwMode="auto">
          <a:ln>
            <a:miter lim="800000"/>
            <a:headEnd/>
            <a:tailEnd/>
          </a:ln>
        </p:spPr>
        <p:txBody>
          <a:bodyPr/>
          <a:lstStyle/>
          <a:p>
            <a:pPr>
              <a:defRPr/>
            </a:pPr>
            <a:fld id="{8DD7D9B9-EAFD-424C-A572-6817B064C44A}" type="slidenum">
              <a:rPr lang="en-US" altLang="zh-CN"/>
              <a:pPr>
                <a:defRPr/>
              </a:pPr>
              <a:t>62</a:t>
            </a:fld>
            <a:endParaRPr lang="en-US" altLang="zh-CN"/>
          </a:p>
        </p:txBody>
      </p:sp>
      <p:graphicFrame>
        <p:nvGraphicFramePr>
          <p:cNvPr id="108566" name="Object 22"/>
          <p:cNvGraphicFramePr>
            <a:graphicFrameLocks noGrp="1" noChangeAspect="1"/>
          </p:cNvGraphicFramePr>
          <p:nvPr>
            <p:ph idx="4294967295"/>
          </p:nvPr>
        </p:nvGraphicFramePr>
        <p:xfrm>
          <a:off x="4554538" y="5559425"/>
          <a:ext cx="4589462" cy="641350"/>
        </p:xfrm>
        <a:graphic>
          <a:graphicData uri="http://schemas.openxmlformats.org/presentationml/2006/ole">
            <mc:AlternateContent xmlns:mc="http://schemas.openxmlformats.org/markup-compatibility/2006">
              <mc:Choice xmlns:v="urn:schemas-microsoft-com:vml" Requires="v">
                <p:oleObj spid="_x0000_s41128" name="Equation" r:id="rId14" imgW="3085920" imgH="431640" progId="Equation.DSMT4">
                  <p:embed/>
                </p:oleObj>
              </mc:Choice>
              <mc:Fallback>
                <p:oleObj name="Equation" r:id="rId14" imgW="3085920" imgH="431640" progId="Equation.DSMT4">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4538" y="5559425"/>
                        <a:ext cx="4589462" cy="641350"/>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77"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欧拉方程</a:t>
            </a:r>
          </a:p>
        </p:txBody>
      </p:sp>
      <p:sp>
        <p:nvSpPr>
          <p:cNvPr id="25" name="矩形 24"/>
          <p:cNvSpPr>
            <a:spLocks noChangeArrowheads="1"/>
          </p:cNvSpPr>
          <p:nvPr/>
        </p:nvSpPr>
        <p:spPr bwMode="auto">
          <a:xfrm>
            <a:off x="827088" y="1687513"/>
            <a:ext cx="1109662" cy="715962"/>
          </a:xfrm>
          <a:prstGeom prst="rect">
            <a:avLst/>
          </a:prstGeom>
          <a:noFill/>
          <a:ln w="25400" algn="ctr">
            <a:solidFill>
              <a:srgbClr val="FF0000"/>
            </a:solidFill>
            <a:round/>
            <a:headEnd/>
            <a:tailEnd/>
          </a:ln>
        </p:spPr>
        <p:txBody>
          <a:bodyPr/>
          <a:lstStyle/>
          <a:p>
            <a:endParaRPr lang="zh-CN" altLang="en-US"/>
          </a:p>
        </p:txBody>
      </p:sp>
      <p:sp>
        <p:nvSpPr>
          <p:cNvPr id="82971" name="Rectangle 27"/>
          <p:cNvSpPr>
            <a:spLocks noChangeArrowheads="1"/>
          </p:cNvSpPr>
          <p:nvPr/>
        </p:nvSpPr>
        <p:spPr bwMode="auto">
          <a:xfrm>
            <a:off x="4284663" y="2889250"/>
            <a:ext cx="4648200" cy="366713"/>
          </a:xfrm>
          <a:prstGeom prst="rect">
            <a:avLst/>
          </a:prstGeom>
          <a:noFill/>
          <a:ln w="9525" algn="ctr">
            <a:noFill/>
            <a:miter lim="800000"/>
            <a:headEnd/>
            <a:tailEnd/>
          </a:ln>
        </p:spPr>
        <p:txBody>
          <a:bodyPr>
            <a:spAutoFit/>
          </a:bodyPr>
          <a:lstStyle/>
          <a:p>
            <a:pPr eaLnBrk="1" hangingPunct="1"/>
            <a:r>
              <a:rPr lang="zh-CN" altLang="en-US" b="1">
                <a:latin typeface="Arial" pitchFamily="34" charset="0"/>
              </a:rPr>
              <a:t>微团六面体中心点坐标               压强为</a:t>
            </a:r>
            <a:r>
              <a:rPr lang="en-US" altLang="zh-CN" b="1">
                <a:latin typeface="Arial" pitchFamily="34" charset="0"/>
              </a:rPr>
              <a:t>p</a:t>
            </a:r>
          </a:p>
        </p:txBody>
      </p:sp>
      <p:graphicFrame>
        <p:nvGraphicFramePr>
          <p:cNvPr id="82972" name="Object 28"/>
          <p:cNvGraphicFramePr>
            <a:graphicFrameLocks noChangeAspect="1"/>
          </p:cNvGraphicFramePr>
          <p:nvPr/>
        </p:nvGraphicFramePr>
        <p:xfrm>
          <a:off x="6732588" y="2889250"/>
          <a:ext cx="827087" cy="407988"/>
        </p:xfrm>
        <a:graphic>
          <a:graphicData uri="http://schemas.openxmlformats.org/presentationml/2006/ole">
            <mc:AlternateContent xmlns:mc="http://schemas.openxmlformats.org/markup-compatibility/2006">
              <mc:Choice xmlns:v="urn:schemas-microsoft-com:vml" Requires="v">
                <p:oleObj spid="_x0000_s41129" name="Equation" r:id="rId16" imgW="507960" imgH="253800" progId="Equation.DSMT4">
                  <p:embed/>
                </p:oleObj>
              </mc:Choice>
              <mc:Fallback>
                <p:oleObj name="Equation" r:id="rId16" imgW="507960" imgH="253800" progId="Equation.DSMT4">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2588" y="2889250"/>
                        <a:ext cx="827087"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54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08565"/>
                                        </p:tgtEl>
                                        <p:attrNameLst>
                                          <p:attrName>style.visibility</p:attrName>
                                        </p:attrNameLst>
                                      </p:cBhvr>
                                      <p:to>
                                        <p:strVal val="visible"/>
                                      </p:to>
                                    </p:set>
                                    <p:animEffect transition="in" filter="blinds(horizontal)">
                                      <p:cBhvr>
                                        <p:cTn id="9" dur="500"/>
                                        <p:tgtEl>
                                          <p:spTgt spid="108565"/>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0854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3" presetClass="entr" presetSubtype="10" fill="hold" nodeType="withEffect">
                                  <p:stCondLst>
                                    <p:cond delay="0"/>
                                  </p:stCondLst>
                                  <p:childTnLst>
                                    <p:set>
                                      <p:cBhvr>
                                        <p:cTn id="17" dur="1" fill="hold">
                                          <p:stCondLst>
                                            <p:cond delay="0"/>
                                          </p:stCondLst>
                                        </p:cTn>
                                        <p:tgtEl>
                                          <p:spTgt spid="108550"/>
                                        </p:tgtEl>
                                        <p:attrNameLst>
                                          <p:attrName>style.visibility</p:attrName>
                                        </p:attrNameLst>
                                      </p:cBhvr>
                                      <p:to>
                                        <p:strVal val="visible"/>
                                      </p:to>
                                    </p:set>
                                    <p:animEffect transition="in" filter="blinds(horizontal)">
                                      <p:cBhvr>
                                        <p:cTn id="18" dur="500"/>
                                        <p:tgtEl>
                                          <p:spTgt spid="1085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9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9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85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5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55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85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5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856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08566"/>
                                        </p:tgtEl>
                                        <p:attrNameLst>
                                          <p:attrName>style.visibility</p:attrName>
                                        </p:attrNameLst>
                                      </p:cBhvr>
                                      <p:to>
                                        <p:strVal val="visible"/>
                                      </p:to>
                                    </p:set>
                                  </p:childTnLst>
                                </p:cTn>
                              </p:par>
                              <p:par>
                                <p:cTn id="45" presetID="3" presetClass="entr" presetSubtype="10" fill="hold" grpId="0" nodeType="withEffect">
                                  <p:stCondLst>
                                    <p:cond delay="0"/>
                                  </p:stCondLst>
                                  <p:childTnLst>
                                    <p:set>
                                      <p:cBhvr>
                                        <p:cTn id="46" dur="1" fill="hold">
                                          <p:stCondLst>
                                            <p:cond delay="0"/>
                                          </p:stCondLst>
                                        </p:cTn>
                                        <p:tgtEl>
                                          <p:spTgt spid="108564"/>
                                        </p:tgtEl>
                                        <p:attrNameLst>
                                          <p:attrName>style.visibility</p:attrName>
                                        </p:attrNameLst>
                                      </p:cBhvr>
                                      <p:to>
                                        <p:strVal val="visible"/>
                                      </p:to>
                                    </p:set>
                                    <p:animEffect transition="in" filter="blinds(horizontal)">
                                      <p:cBhvr>
                                        <p:cTn id="47" dur="500"/>
                                        <p:tgtEl>
                                          <p:spTgt spid="108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p:bldP spid="108552" grpId="0"/>
      <p:bldP spid="108557" grpId="0"/>
      <p:bldP spid="108564" grpId="0"/>
      <p:bldP spid="108565" grpId="0" animBg="1"/>
      <p:bldP spid="25" grpId="0" animBg="1"/>
      <p:bldP spid="8297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1" name="Text Box 2"/>
          <p:cNvSpPr txBox="1">
            <a:spLocks noChangeArrowheads="1"/>
          </p:cNvSpPr>
          <p:nvPr/>
        </p:nvSpPr>
        <p:spPr bwMode="auto">
          <a:xfrm>
            <a:off x="2700338" y="1606550"/>
            <a:ext cx="4824412" cy="885825"/>
          </a:xfrm>
          <a:prstGeom prst="rect">
            <a:avLst/>
          </a:prstGeom>
          <a:solidFill>
            <a:srgbClr val="E179BE"/>
          </a:solidFill>
          <a:ln w="9525">
            <a:noFill/>
            <a:miter lim="800000"/>
            <a:headEnd/>
            <a:tailEnd/>
          </a:ln>
        </p:spPr>
        <p:txBody>
          <a:bodyPr>
            <a:spAutoFit/>
          </a:bodyPr>
          <a:lstStyle/>
          <a:p>
            <a:pPr eaLnBrk="1" hangingPunct="1">
              <a:lnSpc>
                <a:spcPct val="130000"/>
              </a:lnSpc>
            </a:pPr>
            <a:r>
              <a:rPr lang="zh-CN" altLang="en-US" sz="2000" b="1">
                <a:latin typeface="Arial" pitchFamily="34" charset="0"/>
              </a:rPr>
              <a:t>在理想流体中，应用牛顿第二定律建立的流体微团力和加速度之间的微分关系式</a:t>
            </a:r>
            <a:endParaRPr lang="zh-CN" altLang="en-US" sz="2000">
              <a:latin typeface="Arial" pitchFamily="34" charset="0"/>
            </a:endParaRPr>
          </a:p>
        </p:txBody>
      </p:sp>
      <p:sp>
        <p:nvSpPr>
          <p:cNvPr id="41992" name="Text Box 3"/>
          <p:cNvSpPr txBox="1">
            <a:spLocks noChangeArrowheads="1"/>
          </p:cNvSpPr>
          <p:nvPr/>
        </p:nvSpPr>
        <p:spPr bwMode="auto">
          <a:xfrm>
            <a:off x="107950" y="2708275"/>
            <a:ext cx="4176713" cy="366713"/>
          </a:xfrm>
          <a:prstGeom prst="rect">
            <a:avLst/>
          </a:prstGeom>
          <a:noFill/>
          <a:ln w="9525">
            <a:noFill/>
            <a:miter lim="800000"/>
            <a:headEnd/>
            <a:tailEnd/>
          </a:ln>
        </p:spPr>
        <p:txBody>
          <a:bodyPr>
            <a:spAutoFit/>
          </a:bodyPr>
          <a:lstStyle/>
          <a:p>
            <a:pPr eaLnBrk="1" hangingPunct="1"/>
            <a:r>
              <a:rPr lang="zh-CN" altLang="en-US" b="1">
                <a:latin typeface="Arial" pitchFamily="34" charset="0"/>
              </a:rPr>
              <a:t>微团单位体积上的力：表面力和质量力</a:t>
            </a:r>
            <a:r>
              <a:rPr lang="zh-CN" altLang="en-US">
                <a:latin typeface="Arial" pitchFamily="34" charset="0"/>
              </a:rPr>
              <a:t> </a:t>
            </a:r>
          </a:p>
        </p:txBody>
      </p:sp>
      <p:graphicFrame>
        <p:nvGraphicFramePr>
          <p:cNvPr id="108548" name="Object 4"/>
          <p:cNvGraphicFramePr>
            <a:graphicFrameLocks noChangeAspect="1"/>
          </p:cNvGraphicFramePr>
          <p:nvPr/>
        </p:nvGraphicFramePr>
        <p:xfrm>
          <a:off x="835025" y="1700213"/>
          <a:ext cx="1125538" cy="703262"/>
        </p:xfrm>
        <a:graphic>
          <a:graphicData uri="http://schemas.openxmlformats.org/presentationml/2006/ole">
            <mc:AlternateContent xmlns:mc="http://schemas.openxmlformats.org/markup-compatibility/2006">
              <mc:Choice xmlns:v="urn:schemas-microsoft-com:vml" Requires="v">
                <p:oleObj spid="_x0000_s42101" name="Equation" r:id="rId3" imgW="622080" imgH="393480" progId="Equation.DSMT4">
                  <p:embed/>
                </p:oleObj>
              </mc:Choice>
              <mc:Fallback>
                <p:oleObj name="Equation" r:id="rId3" imgW="62208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25" y="1700213"/>
                        <a:ext cx="1125538" cy="70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3" name="Line 21"/>
          <p:cNvSpPr>
            <a:spLocks noChangeShapeType="1"/>
          </p:cNvSpPr>
          <p:nvPr/>
        </p:nvSpPr>
        <p:spPr bwMode="auto">
          <a:xfrm flipH="1">
            <a:off x="935038" y="2312988"/>
            <a:ext cx="0" cy="433387"/>
          </a:xfrm>
          <a:prstGeom prst="line">
            <a:avLst/>
          </a:prstGeom>
          <a:noFill/>
          <a:ln w="28575">
            <a:solidFill>
              <a:schemeClr val="hlink"/>
            </a:solidFill>
            <a:round/>
            <a:headEnd/>
            <a:tailEnd type="triangle" w="med" len="med"/>
          </a:ln>
        </p:spPr>
        <p:txBody>
          <a:bodyPr>
            <a:spAutoFit/>
          </a:bodyPr>
          <a:lstStyle/>
          <a:p>
            <a:endParaRPr lang="zh-CN" altLang="en-US"/>
          </a:p>
        </p:txBody>
      </p:sp>
      <p:sp>
        <p:nvSpPr>
          <p:cNvPr id="41994"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欧拉方程</a:t>
            </a:r>
          </a:p>
        </p:txBody>
      </p:sp>
      <p:sp>
        <p:nvSpPr>
          <p:cNvPr id="41996" name="灯片编号占位符 23"/>
          <p:cNvSpPr>
            <a:spLocks noGrp="1"/>
          </p:cNvSpPr>
          <p:nvPr>
            <p:ph type="sldNum" sz="quarter" idx="10"/>
          </p:nvPr>
        </p:nvSpPr>
        <p:spPr bwMode="auto">
          <a:ln>
            <a:miter lim="800000"/>
            <a:headEnd/>
            <a:tailEnd/>
          </a:ln>
        </p:spPr>
        <p:txBody>
          <a:bodyPr/>
          <a:lstStyle/>
          <a:p>
            <a:pPr>
              <a:defRPr/>
            </a:pPr>
            <a:fld id="{CA4DEA3A-B928-4F1A-9C4C-CE250AD884CE}" type="slidenum">
              <a:rPr lang="en-US" altLang="zh-CN"/>
              <a:pPr>
                <a:defRPr/>
              </a:pPr>
              <a:t>63</a:t>
            </a:fld>
            <a:endParaRPr lang="en-US" altLang="zh-CN"/>
          </a:p>
        </p:txBody>
      </p:sp>
      <p:sp>
        <p:nvSpPr>
          <p:cNvPr id="41997" name="矩形 24"/>
          <p:cNvSpPr>
            <a:spLocks noChangeArrowheads="1"/>
          </p:cNvSpPr>
          <p:nvPr/>
        </p:nvSpPr>
        <p:spPr bwMode="auto">
          <a:xfrm>
            <a:off x="827088" y="1687513"/>
            <a:ext cx="1109662" cy="715962"/>
          </a:xfrm>
          <a:prstGeom prst="rect">
            <a:avLst/>
          </a:prstGeom>
          <a:noFill/>
          <a:ln w="25400" algn="ctr">
            <a:solidFill>
              <a:srgbClr val="FF0000"/>
            </a:solidFill>
            <a:round/>
            <a:headEnd/>
            <a:tailEnd/>
          </a:ln>
        </p:spPr>
        <p:txBody>
          <a:bodyPr/>
          <a:lstStyle/>
          <a:p>
            <a:endParaRPr lang="zh-CN" altLang="en-US"/>
          </a:p>
        </p:txBody>
      </p:sp>
      <p:sp>
        <p:nvSpPr>
          <p:cNvPr id="21" name="Text Box 7"/>
          <p:cNvSpPr txBox="1">
            <a:spLocks noChangeArrowheads="1"/>
          </p:cNvSpPr>
          <p:nvPr/>
        </p:nvSpPr>
        <p:spPr bwMode="auto">
          <a:xfrm>
            <a:off x="0" y="3860800"/>
            <a:ext cx="8509000" cy="449263"/>
          </a:xfrm>
          <a:prstGeom prst="rect">
            <a:avLst/>
          </a:prstGeom>
          <a:noFill/>
          <a:ln w="9525">
            <a:noFill/>
            <a:miter lim="800000"/>
            <a:headEnd/>
            <a:tailEnd/>
          </a:ln>
        </p:spPr>
        <p:txBody>
          <a:bodyPr>
            <a:spAutoFit/>
          </a:bodyPr>
          <a:lstStyle/>
          <a:p>
            <a:pPr eaLnBrk="1" hangingPunct="1">
              <a:lnSpc>
                <a:spcPct val="130000"/>
              </a:lnSpc>
            </a:pPr>
            <a:r>
              <a:rPr lang="zh-CN" altLang="en-US" b="1">
                <a:latin typeface="Arial" pitchFamily="34" charset="0"/>
              </a:rPr>
              <a:t>设</a:t>
            </a:r>
            <a:r>
              <a:rPr lang="en-US" altLang="zh-CN" b="1">
                <a:latin typeface="Arial" pitchFamily="34" charset="0"/>
              </a:rPr>
              <a:t>X</a:t>
            </a:r>
            <a:r>
              <a:rPr lang="zh-CN" altLang="en-US" b="1">
                <a:latin typeface="Arial" pitchFamily="34" charset="0"/>
              </a:rPr>
              <a:t>，</a:t>
            </a:r>
            <a:r>
              <a:rPr lang="en-US" altLang="zh-CN" b="1">
                <a:latin typeface="Arial" pitchFamily="34" charset="0"/>
              </a:rPr>
              <a:t>Y</a:t>
            </a:r>
            <a:r>
              <a:rPr lang="zh-CN" altLang="en-US" b="1">
                <a:latin typeface="Arial" pitchFamily="34" charset="0"/>
              </a:rPr>
              <a:t>，</a:t>
            </a:r>
            <a:r>
              <a:rPr lang="en-US" altLang="zh-CN" b="1">
                <a:latin typeface="Arial" pitchFamily="34" charset="0"/>
              </a:rPr>
              <a:t>Z</a:t>
            </a:r>
            <a:r>
              <a:rPr lang="zh-CN" altLang="en-US" b="1">
                <a:latin typeface="Arial" pitchFamily="34" charset="0"/>
              </a:rPr>
              <a:t>表示的彻体力（质量力）在</a:t>
            </a:r>
            <a:r>
              <a:rPr lang="en-US" altLang="zh-CN" b="1">
                <a:latin typeface="Arial" pitchFamily="34" charset="0"/>
              </a:rPr>
              <a:t>x</a:t>
            </a:r>
            <a:r>
              <a:rPr lang="zh-CN" altLang="en-US" b="1">
                <a:latin typeface="Arial" pitchFamily="34" charset="0"/>
              </a:rPr>
              <a:t>，</a:t>
            </a:r>
            <a:r>
              <a:rPr lang="en-US" altLang="zh-CN" b="1">
                <a:latin typeface="Arial" pitchFamily="34" charset="0"/>
              </a:rPr>
              <a:t>y</a:t>
            </a:r>
            <a:r>
              <a:rPr lang="zh-CN" altLang="en-US" b="1">
                <a:latin typeface="Arial" pitchFamily="34" charset="0"/>
              </a:rPr>
              <a:t>，</a:t>
            </a:r>
            <a:r>
              <a:rPr lang="en-US" altLang="zh-CN" b="1">
                <a:latin typeface="Arial" pitchFamily="34" charset="0"/>
              </a:rPr>
              <a:t>z</a:t>
            </a:r>
            <a:r>
              <a:rPr lang="zh-CN" altLang="en-US" b="1">
                <a:latin typeface="Arial" pitchFamily="34" charset="0"/>
              </a:rPr>
              <a:t>轴上的投影．流体的质量</a:t>
            </a:r>
          </a:p>
        </p:txBody>
      </p:sp>
      <p:graphicFrame>
        <p:nvGraphicFramePr>
          <p:cNvPr id="22" name="Object 8"/>
          <p:cNvGraphicFramePr>
            <a:graphicFrameLocks noChangeAspect="1"/>
          </p:cNvGraphicFramePr>
          <p:nvPr/>
        </p:nvGraphicFramePr>
        <p:xfrm>
          <a:off x="7327900" y="3940175"/>
          <a:ext cx="936625" cy="417513"/>
        </p:xfrm>
        <a:graphic>
          <a:graphicData uri="http://schemas.openxmlformats.org/presentationml/2006/ole">
            <mc:AlternateContent xmlns:mc="http://schemas.openxmlformats.org/markup-compatibility/2006">
              <mc:Choice xmlns:v="urn:schemas-microsoft-com:vml" Requires="v">
                <p:oleObj spid="_x0000_s42102" r:id="rId5" imgW="533169" imgH="241195" progId="Equation.DSMT4">
                  <p:embed/>
                </p:oleObj>
              </mc:Choice>
              <mc:Fallback>
                <p:oleObj r:id="rId5" imgW="533169" imgH="241195"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7900" y="3940175"/>
                        <a:ext cx="936625"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Line 9"/>
          <p:cNvSpPr>
            <a:spLocks noChangeShapeType="1"/>
          </p:cNvSpPr>
          <p:nvPr/>
        </p:nvSpPr>
        <p:spPr bwMode="auto">
          <a:xfrm>
            <a:off x="2838450" y="5357813"/>
            <a:ext cx="1371600" cy="0"/>
          </a:xfrm>
          <a:prstGeom prst="line">
            <a:avLst/>
          </a:prstGeom>
          <a:noFill/>
          <a:ln w="15875">
            <a:solidFill>
              <a:schemeClr val="hlink"/>
            </a:solidFill>
            <a:round/>
            <a:headEnd/>
            <a:tailEnd/>
          </a:ln>
        </p:spPr>
        <p:txBody>
          <a:bodyPr/>
          <a:lstStyle/>
          <a:p>
            <a:endParaRPr lang="zh-CN" altLang="en-US"/>
          </a:p>
        </p:txBody>
      </p:sp>
      <p:sp>
        <p:nvSpPr>
          <p:cNvPr id="24" name="Line 10"/>
          <p:cNvSpPr>
            <a:spLocks noChangeShapeType="1"/>
          </p:cNvSpPr>
          <p:nvPr/>
        </p:nvSpPr>
        <p:spPr bwMode="auto">
          <a:xfrm>
            <a:off x="3455988" y="5357813"/>
            <a:ext cx="0" cy="381000"/>
          </a:xfrm>
          <a:prstGeom prst="line">
            <a:avLst/>
          </a:prstGeom>
          <a:noFill/>
          <a:ln w="15875">
            <a:solidFill>
              <a:schemeClr val="hlink"/>
            </a:solidFill>
            <a:round/>
            <a:headEnd/>
            <a:tailEnd type="triangle" w="med" len="med"/>
          </a:ln>
        </p:spPr>
        <p:txBody>
          <a:bodyPr/>
          <a:lstStyle/>
          <a:p>
            <a:endParaRPr lang="zh-CN" altLang="en-US"/>
          </a:p>
        </p:txBody>
      </p:sp>
      <p:sp>
        <p:nvSpPr>
          <p:cNvPr id="26" name="Text Box 11"/>
          <p:cNvSpPr txBox="1">
            <a:spLocks noChangeArrowheads="1"/>
          </p:cNvSpPr>
          <p:nvPr/>
        </p:nvSpPr>
        <p:spPr bwMode="auto">
          <a:xfrm>
            <a:off x="2989263" y="5743575"/>
            <a:ext cx="893762" cy="385763"/>
          </a:xfrm>
          <a:prstGeom prst="rect">
            <a:avLst/>
          </a:prstGeom>
          <a:noFill/>
          <a:ln w="19050">
            <a:solidFill>
              <a:schemeClr val="hlink"/>
            </a:solidFill>
            <a:miter lim="800000"/>
            <a:headEnd/>
            <a:tailEnd/>
          </a:ln>
        </p:spPr>
        <p:txBody>
          <a:bodyPr wrap="none">
            <a:spAutoFit/>
          </a:bodyPr>
          <a:lstStyle/>
          <a:p>
            <a:pPr eaLnBrk="1" hangingPunct="1"/>
            <a:r>
              <a:rPr lang="zh-CN" altLang="en-US" b="1">
                <a:latin typeface="Arial" pitchFamily="34" charset="0"/>
              </a:rPr>
              <a:t>质量力</a:t>
            </a:r>
          </a:p>
        </p:txBody>
      </p:sp>
      <p:sp>
        <p:nvSpPr>
          <p:cNvPr id="27" name="Line 12"/>
          <p:cNvSpPr>
            <a:spLocks noChangeShapeType="1"/>
          </p:cNvSpPr>
          <p:nvPr/>
        </p:nvSpPr>
        <p:spPr bwMode="auto">
          <a:xfrm>
            <a:off x="4568825" y="5357813"/>
            <a:ext cx="1143000" cy="0"/>
          </a:xfrm>
          <a:prstGeom prst="line">
            <a:avLst/>
          </a:prstGeom>
          <a:noFill/>
          <a:ln w="15875">
            <a:solidFill>
              <a:schemeClr val="hlink"/>
            </a:solidFill>
            <a:round/>
            <a:headEnd/>
            <a:tailEnd/>
          </a:ln>
        </p:spPr>
        <p:txBody>
          <a:bodyPr/>
          <a:lstStyle/>
          <a:p>
            <a:endParaRPr lang="zh-CN" altLang="en-US"/>
          </a:p>
        </p:txBody>
      </p:sp>
      <p:sp>
        <p:nvSpPr>
          <p:cNvPr id="28" name="Line 13"/>
          <p:cNvSpPr>
            <a:spLocks noChangeShapeType="1"/>
          </p:cNvSpPr>
          <p:nvPr/>
        </p:nvSpPr>
        <p:spPr bwMode="auto">
          <a:xfrm>
            <a:off x="5111750" y="5372100"/>
            <a:ext cx="0" cy="381000"/>
          </a:xfrm>
          <a:prstGeom prst="line">
            <a:avLst/>
          </a:prstGeom>
          <a:noFill/>
          <a:ln w="15875">
            <a:solidFill>
              <a:schemeClr val="hlink"/>
            </a:solidFill>
            <a:round/>
            <a:headEnd/>
            <a:tailEnd type="triangle" w="med" len="med"/>
          </a:ln>
        </p:spPr>
        <p:txBody>
          <a:bodyPr/>
          <a:lstStyle/>
          <a:p>
            <a:endParaRPr lang="zh-CN" altLang="en-US"/>
          </a:p>
        </p:txBody>
      </p:sp>
      <p:sp>
        <p:nvSpPr>
          <p:cNvPr id="29" name="Text Box 14"/>
          <p:cNvSpPr txBox="1">
            <a:spLocks noChangeArrowheads="1"/>
          </p:cNvSpPr>
          <p:nvPr/>
        </p:nvSpPr>
        <p:spPr bwMode="auto">
          <a:xfrm>
            <a:off x="4679950" y="5743575"/>
            <a:ext cx="893763" cy="385763"/>
          </a:xfrm>
          <a:prstGeom prst="rect">
            <a:avLst/>
          </a:prstGeom>
          <a:noFill/>
          <a:ln w="19050">
            <a:solidFill>
              <a:schemeClr val="hlink"/>
            </a:solidFill>
            <a:miter lim="800000"/>
            <a:headEnd/>
            <a:tailEnd/>
          </a:ln>
        </p:spPr>
        <p:txBody>
          <a:bodyPr wrap="none">
            <a:spAutoFit/>
          </a:bodyPr>
          <a:lstStyle/>
          <a:p>
            <a:pPr eaLnBrk="1" hangingPunct="1"/>
            <a:r>
              <a:rPr lang="zh-CN" altLang="en-US" b="1">
                <a:latin typeface="Arial" pitchFamily="34" charset="0"/>
              </a:rPr>
              <a:t>表面力</a:t>
            </a:r>
          </a:p>
        </p:txBody>
      </p:sp>
      <p:sp>
        <p:nvSpPr>
          <p:cNvPr id="30" name="Line 15"/>
          <p:cNvSpPr>
            <a:spLocks noChangeShapeType="1"/>
          </p:cNvSpPr>
          <p:nvPr/>
        </p:nvSpPr>
        <p:spPr bwMode="auto">
          <a:xfrm>
            <a:off x="5940425" y="5373688"/>
            <a:ext cx="1371600" cy="0"/>
          </a:xfrm>
          <a:prstGeom prst="line">
            <a:avLst/>
          </a:prstGeom>
          <a:noFill/>
          <a:ln w="15875">
            <a:solidFill>
              <a:schemeClr val="hlink"/>
            </a:solidFill>
            <a:round/>
            <a:headEnd/>
            <a:tailEnd/>
          </a:ln>
        </p:spPr>
        <p:txBody>
          <a:bodyPr/>
          <a:lstStyle/>
          <a:p>
            <a:endParaRPr lang="zh-CN" altLang="en-US"/>
          </a:p>
        </p:txBody>
      </p:sp>
      <p:sp>
        <p:nvSpPr>
          <p:cNvPr id="31" name="Line 16"/>
          <p:cNvSpPr>
            <a:spLocks noChangeShapeType="1"/>
          </p:cNvSpPr>
          <p:nvPr/>
        </p:nvSpPr>
        <p:spPr bwMode="auto">
          <a:xfrm>
            <a:off x="6624638" y="5372100"/>
            <a:ext cx="0" cy="381000"/>
          </a:xfrm>
          <a:prstGeom prst="line">
            <a:avLst/>
          </a:prstGeom>
          <a:noFill/>
          <a:ln w="15875">
            <a:solidFill>
              <a:schemeClr val="hlink"/>
            </a:solidFill>
            <a:round/>
            <a:headEnd/>
            <a:tailEnd type="triangle" w="med" len="med"/>
          </a:ln>
        </p:spPr>
        <p:txBody>
          <a:bodyPr/>
          <a:lstStyle/>
          <a:p>
            <a:endParaRPr lang="zh-CN" altLang="en-US"/>
          </a:p>
        </p:txBody>
      </p:sp>
      <p:sp>
        <p:nvSpPr>
          <p:cNvPr id="32" name="Text Box 17"/>
          <p:cNvSpPr txBox="1">
            <a:spLocks noChangeArrowheads="1"/>
          </p:cNvSpPr>
          <p:nvPr/>
        </p:nvSpPr>
        <p:spPr bwMode="auto">
          <a:xfrm>
            <a:off x="5903913" y="5743575"/>
            <a:ext cx="1481137" cy="385763"/>
          </a:xfrm>
          <a:prstGeom prst="rect">
            <a:avLst/>
          </a:prstGeom>
          <a:noFill/>
          <a:ln w="19050">
            <a:solidFill>
              <a:schemeClr val="hlink"/>
            </a:solidFill>
            <a:miter lim="800000"/>
            <a:headEnd/>
            <a:tailEnd/>
          </a:ln>
        </p:spPr>
        <p:txBody>
          <a:bodyPr wrap="none">
            <a:spAutoFit/>
          </a:bodyPr>
          <a:lstStyle/>
          <a:p>
            <a:pPr eaLnBrk="1" hangingPunct="1"/>
            <a:r>
              <a:rPr lang="zh-CN" altLang="en-US" b="1">
                <a:latin typeface="Arial" pitchFamily="34" charset="0"/>
              </a:rPr>
              <a:t>加速度</a:t>
            </a:r>
            <a:r>
              <a:rPr lang="en-US" altLang="zh-CN" b="1">
                <a:latin typeface="Arial" pitchFamily="34" charset="0"/>
              </a:rPr>
              <a:t>x</a:t>
            </a:r>
            <a:r>
              <a:rPr lang="zh-CN" altLang="en-US" b="1">
                <a:latin typeface="Arial" pitchFamily="34" charset="0"/>
              </a:rPr>
              <a:t>质量</a:t>
            </a:r>
          </a:p>
        </p:txBody>
      </p:sp>
      <p:sp>
        <p:nvSpPr>
          <p:cNvPr id="33" name="Text Box 18"/>
          <p:cNvSpPr txBox="1">
            <a:spLocks noChangeArrowheads="1"/>
          </p:cNvSpPr>
          <p:nvPr/>
        </p:nvSpPr>
        <p:spPr bwMode="auto">
          <a:xfrm>
            <a:off x="71438" y="4329113"/>
            <a:ext cx="2303462" cy="449262"/>
          </a:xfrm>
          <a:prstGeom prst="rect">
            <a:avLst/>
          </a:prstGeom>
          <a:noFill/>
          <a:ln w="9525">
            <a:noFill/>
            <a:miter lim="800000"/>
            <a:headEnd/>
            <a:tailEnd/>
          </a:ln>
        </p:spPr>
        <p:txBody>
          <a:bodyPr>
            <a:spAutoFit/>
          </a:bodyPr>
          <a:lstStyle/>
          <a:p>
            <a:pPr eaLnBrk="1" hangingPunct="1">
              <a:lnSpc>
                <a:spcPct val="130000"/>
              </a:lnSpc>
            </a:pPr>
            <a:r>
              <a:rPr lang="en-US" altLang="zh-CN" b="1">
                <a:latin typeface="Arial" pitchFamily="34" charset="0"/>
              </a:rPr>
              <a:t>X</a:t>
            </a:r>
            <a:r>
              <a:rPr lang="zh-CN" altLang="en-US" b="1">
                <a:latin typeface="Arial" pitchFamily="34" charset="0"/>
              </a:rPr>
              <a:t>轴方向的关系式</a:t>
            </a:r>
          </a:p>
        </p:txBody>
      </p:sp>
      <p:graphicFrame>
        <p:nvGraphicFramePr>
          <p:cNvPr id="109587" name="Object 19"/>
          <p:cNvGraphicFramePr>
            <a:graphicFrameLocks noChangeAspect="1"/>
          </p:cNvGraphicFramePr>
          <p:nvPr/>
        </p:nvGraphicFramePr>
        <p:xfrm>
          <a:off x="1714500" y="3124200"/>
          <a:ext cx="5603875" cy="777875"/>
        </p:xfrm>
        <a:graphic>
          <a:graphicData uri="http://schemas.openxmlformats.org/presentationml/2006/ole">
            <mc:AlternateContent xmlns:mc="http://schemas.openxmlformats.org/markup-compatibility/2006">
              <mc:Choice xmlns:v="urn:schemas-microsoft-com:vml" Requires="v">
                <p:oleObj spid="_x0000_s42103" name="Equation" r:id="rId7" imgW="3085920" imgH="431640" progId="Equation.DSMT4">
                  <p:embed/>
                </p:oleObj>
              </mc:Choice>
              <mc:Fallback>
                <p:oleObj name="Equation" r:id="rId7" imgW="3085920" imgH="431640"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4500" y="3124200"/>
                        <a:ext cx="5603875" cy="777875"/>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20"/>
          <p:cNvGraphicFramePr>
            <a:graphicFrameLocks noChangeAspect="1"/>
          </p:cNvGraphicFramePr>
          <p:nvPr/>
        </p:nvGraphicFramePr>
        <p:xfrm>
          <a:off x="2917825" y="4508500"/>
          <a:ext cx="4376738" cy="709613"/>
        </p:xfrm>
        <a:graphic>
          <a:graphicData uri="http://schemas.openxmlformats.org/presentationml/2006/ole">
            <mc:AlternateContent xmlns:mc="http://schemas.openxmlformats.org/markup-compatibility/2006">
              <mc:Choice xmlns:v="urn:schemas-microsoft-com:vml" Requires="v">
                <p:oleObj spid="_x0000_s42104" r:id="rId9" imgW="2413000" imgH="393700" progId="Equation.DSMT4">
                  <p:embed/>
                </p:oleObj>
              </mc:Choice>
              <mc:Fallback>
                <p:oleObj r:id="rId9" imgW="2413000" imgH="39370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7825" y="4508500"/>
                        <a:ext cx="4376738" cy="7096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3"/>
          <p:cNvGraphicFramePr>
            <a:graphicFrameLocks noChangeAspect="1"/>
          </p:cNvGraphicFramePr>
          <p:nvPr/>
        </p:nvGraphicFramePr>
        <p:xfrm>
          <a:off x="674688" y="5089525"/>
          <a:ext cx="1585912" cy="649288"/>
        </p:xfrm>
        <a:graphic>
          <a:graphicData uri="http://schemas.openxmlformats.org/presentationml/2006/ole">
            <mc:AlternateContent xmlns:mc="http://schemas.openxmlformats.org/markup-compatibility/2006">
              <mc:Choice xmlns:v="urn:schemas-microsoft-com:vml" Requires="v">
                <p:oleObj spid="_x0000_s42105" name="Equation" r:id="rId11" imgW="1015920" imgH="419040" progId="Equation.DSMT4">
                  <p:embed/>
                </p:oleObj>
              </mc:Choice>
              <mc:Fallback>
                <p:oleObj name="Equation" r:id="rId11" imgW="1015920" imgH="41904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4688" y="5089525"/>
                        <a:ext cx="1585912" cy="6492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animBg="1"/>
      <p:bldP spid="27" grpId="0" animBg="1"/>
      <p:bldP spid="28" grpId="0" animBg="1"/>
      <p:bldP spid="29" grpId="0" animBg="1"/>
      <p:bldP spid="30" grpId="0" animBg="1"/>
      <p:bldP spid="31" grpId="0" animBg="1"/>
      <p:bldP spid="32" grpId="0" animBg="1"/>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ChangeArrowheads="1"/>
          </p:cNvSpPr>
          <p:nvPr/>
        </p:nvSpPr>
        <p:spPr bwMode="auto">
          <a:xfrm>
            <a:off x="0" y="2636838"/>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10595" name="Object 3"/>
          <p:cNvGraphicFramePr>
            <a:graphicFrameLocks noChangeAspect="1"/>
          </p:cNvGraphicFramePr>
          <p:nvPr/>
        </p:nvGraphicFramePr>
        <p:xfrm>
          <a:off x="611188" y="2779713"/>
          <a:ext cx="1704975" cy="2089150"/>
        </p:xfrm>
        <a:graphic>
          <a:graphicData uri="http://schemas.openxmlformats.org/presentationml/2006/ole">
            <mc:AlternateContent xmlns:mc="http://schemas.openxmlformats.org/markup-compatibility/2006">
              <mc:Choice xmlns:v="urn:schemas-microsoft-com:vml" Requires="v">
                <p:oleObj spid="_x0000_s43056" r:id="rId3" imgW="1092200" imgH="1346200" progId="Equation.DSMT4">
                  <p:embed/>
                </p:oleObj>
              </mc:Choice>
              <mc:Fallback>
                <p:oleObj r:id="rId3" imgW="1092200" imgH="13462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779713"/>
                        <a:ext cx="1704975" cy="20891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3" name="Text Box 4"/>
          <p:cNvSpPr txBox="1">
            <a:spLocks noChangeArrowheads="1"/>
          </p:cNvSpPr>
          <p:nvPr/>
        </p:nvSpPr>
        <p:spPr bwMode="auto">
          <a:xfrm>
            <a:off x="323850" y="1665288"/>
            <a:ext cx="3384550" cy="885825"/>
          </a:xfrm>
          <a:prstGeom prst="rect">
            <a:avLst/>
          </a:prstGeom>
          <a:solidFill>
            <a:srgbClr val="E179BE"/>
          </a:solidFill>
          <a:ln w="9525">
            <a:noFill/>
            <a:miter lim="800000"/>
            <a:headEnd/>
            <a:tailEnd/>
          </a:ln>
        </p:spPr>
        <p:txBody>
          <a:bodyPr>
            <a:spAutoFit/>
          </a:bodyPr>
          <a:lstStyle/>
          <a:p>
            <a:pPr eaLnBrk="1" hangingPunct="1">
              <a:lnSpc>
                <a:spcPct val="130000"/>
              </a:lnSpc>
            </a:pPr>
            <a:r>
              <a:rPr lang="zh-CN" altLang="en-US" sz="2000" b="1">
                <a:latin typeface="黑体" pitchFamily="49" charset="-122"/>
              </a:rPr>
              <a:t>欧拉运动方程：</a:t>
            </a:r>
            <a:r>
              <a:rPr lang="zh-CN" altLang="en-US" sz="2000" b="1">
                <a:latin typeface="Arial" pitchFamily="34" charset="0"/>
              </a:rPr>
              <a:t>直角坐标系中理想流体的运动微分方程</a:t>
            </a:r>
          </a:p>
        </p:txBody>
      </p:sp>
      <p:sp>
        <p:nvSpPr>
          <p:cNvPr id="110597" name="Text Box 5"/>
          <p:cNvSpPr txBox="1">
            <a:spLocks noChangeArrowheads="1"/>
          </p:cNvSpPr>
          <p:nvPr/>
        </p:nvSpPr>
        <p:spPr bwMode="auto">
          <a:xfrm>
            <a:off x="517525" y="4897438"/>
            <a:ext cx="8169275" cy="885825"/>
          </a:xfrm>
          <a:prstGeom prst="rect">
            <a:avLst/>
          </a:prstGeom>
          <a:noFill/>
          <a:ln w="9525">
            <a:noFill/>
            <a:miter lim="800000"/>
            <a:headEnd/>
            <a:tailEnd/>
          </a:ln>
        </p:spPr>
        <p:txBody>
          <a:bodyPr>
            <a:spAutoFit/>
          </a:bodyPr>
          <a:lstStyle/>
          <a:p>
            <a:pPr eaLnBrk="1" hangingPunct="1">
              <a:lnSpc>
                <a:spcPct val="130000"/>
              </a:lnSpc>
            </a:pPr>
            <a:r>
              <a:rPr lang="zh-CN" altLang="en-US" sz="2000" b="1">
                <a:latin typeface="Arial" pitchFamily="34" charset="0"/>
              </a:rPr>
              <a:t>欧拉方程组既可用到理想可压流，也可以应用到理想不可压流。</a:t>
            </a:r>
          </a:p>
          <a:p>
            <a:pPr eaLnBrk="1" hangingPunct="1">
              <a:lnSpc>
                <a:spcPct val="130000"/>
              </a:lnSpc>
            </a:pPr>
            <a:r>
              <a:rPr lang="zh-CN" altLang="en-US" sz="2000" b="1">
                <a:latin typeface="Arial" pitchFamily="34" charset="0"/>
              </a:rPr>
              <a:t>微分式规定了气流里压强的变化与速度的变化及彻体力的关系。</a:t>
            </a:r>
          </a:p>
        </p:txBody>
      </p:sp>
      <p:sp>
        <p:nvSpPr>
          <p:cNvPr id="43022" name="灯片编号占位符 14"/>
          <p:cNvSpPr>
            <a:spLocks noGrp="1"/>
          </p:cNvSpPr>
          <p:nvPr>
            <p:ph type="sldNum" sz="quarter" idx="10"/>
          </p:nvPr>
        </p:nvSpPr>
        <p:spPr bwMode="auto">
          <a:ln>
            <a:miter lim="800000"/>
            <a:headEnd/>
            <a:tailEnd/>
          </a:ln>
        </p:spPr>
        <p:txBody>
          <a:bodyPr/>
          <a:lstStyle/>
          <a:p>
            <a:pPr>
              <a:defRPr/>
            </a:pPr>
            <a:fld id="{BE2A83D3-C6CD-4B99-A48E-1A8A8568C454}" type="slidenum">
              <a:rPr lang="en-US" altLang="zh-CN"/>
              <a:pPr>
                <a:defRPr/>
              </a:pPr>
              <a:t>64</a:t>
            </a:fld>
            <a:endParaRPr lang="en-US" altLang="zh-CN"/>
          </a:p>
        </p:txBody>
      </p:sp>
      <p:graphicFrame>
        <p:nvGraphicFramePr>
          <p:cNvPr id="110598" name="Object 6"/>
          <p:cNvGraphicFramePr>
            <a:graphicFrameLocks noGrp="1" noChangeAspect="1"/>
          </p:cNvGraphicFramePr>
          <p:nvPr>
            <p:ph idx="4294967295"/>
          </p:nvPr>
        </p:nvGraphicFramePr>
        <p:xfrm>
          <a:off x="3816350" y="2781300"/>
          <a:ext cx="4157663" cy="2062163"/>
        </p:xfrm>
        <a:graphic>
          <a:graphicData uri="http://schemas.openxmlformats.org/presentationml/2006/ole">
            <mc:AlternateContent xmlns:mc="http://schemas.openxmlformats.org/markup-compatibility/2006">
              <mc:Choice xmlns:v="urn:schemas-microsoft-com:vml" Requires="v">
                <p:oleObj spid="_x0000_s43057" name="Equation" r:id="rId5" imgW="2603500" imgH="1371600" progId="Equation.DSMT4">
                  <p:embed/>
                </p:oleObj>
              </mc:Choice>
              <mc:Fallback>
                <p:oleObj name="Equation" r:id="rId5" imgW="2603500" imgH="1371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350" y="2781300"/>
                        <a:ext cx="4157663" cy="20621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599" name="Line 7"/>
          <p:cNvSpPr>
            <a:spLocks noChangeShapeType="1"/>
          </p:cNvSpPr>
          <p:nvPr/>
        </p:nvSpPr>
        <p:spPr bwMode="auto">
          <a:xfrm>
            <a:off x="2339975" y="3789363"/>
            <a:ext cx="1223963" cy="0"/>
          </a:xfrm>
          <a:prstGeom prst="line">
            <a:avLst/>
          </a:prstGeom>
          <a:noFill/>
          <a:ln w="28575">
            <a:solidFill>
              <a:schemeClr val="hlink"/>
            </a:solidFill>
            <a:round/>
            <a:headEnd/>
            <a:tailEnd type="triangle" w="med" len="med"/>
          </a:ln>
        </p:spPr>
        <p:txBody>
          <a:bodyPr>
            <a:spAutoFit/>
          </a:bodyPr>
          <a:lstStyle/>
          <a:p>
            <a:endParaRPr lang="zh-CN" altLang="en-US"/>
          </a:p>
        </p:txBody>
      </p:sp>
      <p:sp>
        <p:nvSpPr>
          <p:cNvPr id="110601" name="Text Box 9"/>
          <p:cNvSpPr txBox="1">
            <a:spLocks noChangeArrowheads="1"/>
          </p:cNvSpPr>
          <p:nvPr/>
        </p:nvSpPr>
        <p:spPr bwMode="auto">
          <a:xfrm>
            <a:off x="5543550" y="1916113"/>
            <a:ext cx="2520950" cy="488950"/>
          </a:xfrm>
          <a:prstGeom prst="rect">
            <a:avLst/>
          </a:prstGeom>
          <a:solidFill>
            <a:srgbClr val="E179BE"/>
          </a:solidFill>
          <a:ln w="9525">
            <a:noFill/>
            <a:miter lim="800000"/>
            <a:headEnd/>
            <a:tailEnd/>
          </a:ln>
        </p:spPr>
        <p:txBody>
          <a:bodyPr>
            <a:spAutoFit/>
          </a:bodyPr>
          <a:lstStyle/>
          <a:p>
            <a:pPr eaLnBrk="1" hangingPunct="1">
              <a:lnSpc>
                <a:spcPct val="130000"/>
              </a:lnSpc>
            </a:pPr>
            <a:r>
              <a:rPr lang="zh-CN" altLang="en-US" sz="2000" b="1">
                <a:latin typeface="宋体" pitchFamily="2" charset="-122"/>
              </a:rPr>
              <a:t>纳维</a:t>
            </a:r>
            <a:r>
              <a:rPr lang="en-US" altLang="zh-CN" sz="2000" b="1">
                <a:latin typeface="宋体" pitchFamily="2" charset="-122"/>
              </a:rPr>
              <a:t>-</a:t>
            </a:r>
            <a:r>
              <a:rPr lang="zh-CN" altLang="en-US" sz="2000" b="1">
                <a:latin typeface="宋体" pitchFamily="2" charset="-122"/>
              </a:rPr>
              <a:t>斯托克斯方程</a:t>
            </a:r>
          </a:p>
        </p:txBody>
      </p:sp>
      <p:sp>
        <p:nvSpPr>
          <p:cNvPr id="110602" name="Line 10"/>
          <p:cNvSpPr>
            <a:spLocks noChangeShapeType="1"/>
          </p:cNvSpPr>
          <p:nvPr/>
        </p:nvSpPr>
        <p:spPr bwMode="auto">
          <a:xfrm>
            <a:off x="4932363" y="2168525"/>
            <a:ext cx="576262" cy="0"/>
          </a:xfrm>
          <a:prstGeom prst="line">
            <a:avLst/>
          </a:prstGeom>
          <a:noFill/>
          <a:ln w="28575">
            <a:solidFill>
              <a:schemeClr val="hlink"/>
            </a:solidFill>
            <a:round/>
            <a:headEnd/>
            <a:tailEnd type="triangle" w="med" len="med"/>
          </a:ln>
        </p:spPr>
        <p:txBody>
          <a:bodyPr>
            <a:spAutoFit/>
          </a:bodyPr>
          <a:lstStyle/>
          <a:p>
            <a:endParaRPr lang="zh-CN" altLang="en-US"/>
          </a:p>
        </p:txBody>
      </p:sp>
      <p:sp>
        <p:nvSpPr>
          <p:cNvPr id="110603" name="Text Box 11"/>
          <p:cNvSpPr txBox="1">
            <a:spLocks noChangeArrowheads="1"/>
          </p:cNvSpPr>
          <p:nvPr/>
        </p:nvSpPr>
        <p:spPr bwMode="auto">
          <a:xfrm>
            <a:off x="495300" y="5748338"/>
            <a:ext cx="8397875" cy="488950"/>
          </a:xfrm>
          <a:prstGeom prst="rect">
            <a:avLst/>
          </a:prstGeom>
          <a:noFill/>
          <a:ln w="9525">
            <a:noFill/>
            <a:miter lim="800000"/>
            <a:headEnd/>
            <a:tailEnd/>
          </a:ln>
        </p:spPr>
        <p:txBody>
          <a:bodyPr>
            <a:spAutoFit/>
          </a:bodyPr>
          <a:lstStyle/>
          <a:p>
            <a:pPr eaLnBrk="1" hangingPunct="1">
              <a:lnSpc>
                <a:spcPct val="130000"/>
              </a:lnSpc>
            </a:pPr>
            <a:r>
              <a:rPr lang="zh-CN" altLang="en-US" sz="2000" b="1">
                <a:solidFill>
                  <a:srgbClr val="FF0000"/>
                </a:solidFill>
                <a:latin typeface="Arial" pitchFamily="34" charset="0"/>
              </a:rPr>
              <a:t>正加速度将产生负压强梯度；流速下降的过程对应于压强上升。</a:t>
            </a:r>
            <a:endParaRPr lang="zh-CN" altLang="en-US" sz="2000" b="1">
              <a:latin typeface="Arial" pitchFamily="34" charset="0"/>
            </a:endParaRPr>
          </a:p>
        </p:txBody>
      </p:sp>
      <p:sp>
        <p:nvSpPr>
          <p:cNvPr id="4302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欧拉方程</a:t>
            </a:r>
          </a:p>
        </p:txBody>
      </p:sp>
      <p:sp>
        <p:nvSpPr>
          <p:cNvPr id="14" name="矩形 13"/>
          <p:cNvSpPr>
            <a:spLocks noChangeArrowheads="1"/>
          </p:cNvSpPr>
          <p:nvPr/>
        </p:nvSpPr>
        <p:spPr bwMode="auto">
          <a:xfrm>
            <a:off x="3878263" y="1916113"/>
            <a:ext cx="1009650" cy="468312"/>
          </a:xfrm>
          <a:prstGeom prst="rect">
            <a:avLst/>
          </a:prstGeom>
          <a:noFill/>
          <a:ln w="19050">
            <a:solidFill>
              <a:srgbClr val="FFC000"/>
            </a:solidFill>
            <a:miter lim="800000"/>
            <a:headEnd/>
            <a:tailEnd/>
          </a:ln>
        </p:spPr>
        <p:txBody>
          <a:bodyPr wrap="none">
            <a:spAutoFit/>
          </a:bodyPr>
          <a:lstStyle/>
          <a:p>
            <a:pPr eaLnBrk="1" hangingPunct="1">
              <a:lnSpc>
                <a:spcPct val="130000"/>
              </a:lnSpc>
            </a:pPr>
            <a:r>
              <a:rPr lang="en-US" altLang="zh-CN" b="1" dirty="0">
                <a:latin typeface="宋体" pitchFamily="2" charset="-122"/>
              </a:rPr>
              <a:t>+</a:t>
            </a:r>
            <a:r>
              <a:rPr lang="zh-CN" altLang="en-US" b="1" dirty="0">
                <a:latin typeface="宋体" pitchFamily="2" charset="-122"/>
              </a:rPr>
              <a:t>黏性力</a:t>
            </a:r>
          </a:p>
        </p:txBody>
      </p:sp>
      <p:sp>
        <p:nvSpPr>
          <p:cNvPr id="16" name="矩形 15"/>
          <p:cNvSpPr>
            <a:spLocks noChangeArrowheads="1"/>
          </p:cNvSpPr>
          <p:nvPr/>
        </p:nvSpPr>
        <p:spPr bwMode="auto">
          <a:xfrm>
            <a:off x="604838" y="2744788"/>
            <a:ext cx="1711325" cy="2124075"/>
          </a:xfrm>
          <a:prstGeom prst="rect">
            <a:avLst/>
          </a:prstGeom>
          <a:noFill/>
          <a:ln w="25400" algn="ctr">
            <a:solidFill>
              <a:srgbClr val="CC00CC"/>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0601"/>
                                        </p:tgtEl>
                                        <p:attrNameLst>
                                          <p:attrName>style.visibility</p:attrName>
                                        </p:attrNameLst>
                                      </p:cBhvr>
                                      <p:to>
                                        <p:strVal val="visible"/>
                                      </p:to>
                                    </p:set>
                                    <p:animEffect transition="in" filter="blinds(horizontal)">
                                      <p:cBhvr>
                                        <p:cTn id="12" dur="500"/>
                                        <p:tgtEl>
                                          <p:spTgt spid="11060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0602"/>
                                        </p:tgtEl>
                                        <p:attrNameLst>
                                          <p:attrName>style.visibility</p:attrName>
                                        </p:attrNameLst>
                                      </p:cBhvr>
                                      <p:to>
                                        <p:strVal val="visible"/>
                                      </p:to>
                                    </p:set>
                                    <p:animEffect transition="in" filter="blinds(horizontal)">
                                      <p:cBhvr>
                                        <p:cTn id="15" dur="500"/>
                                        <p:tgtEl>
                                          <p:spTgt spid="11060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10595"/>
                                        </p:tgtEl>
                                        <p:attrNameLst>
                                          <p:attrName>style.visibility</p:attrName>
                                        </p:attrNameLst>
                                      </p:cBhvr>
                                      <p:to>
                                        <p:strVal val="visible"/>
                                      </p:to>
                                    </p:set>
                                    <p:animEffect transition="in" filter="blinds(horizontal)">
                                      <p:cBhvr>
                                        <p:cTn id="20" dur="500"/>
                                        <p:tgtEl>
                                          <p:spTgt spid="11059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10599"/>
                                        </p:tgtEl>
                                        <p:attrNameLst>
                                          <p:attrName>style.visibility</p:attrName>
                                        </p:attrNameLst>
                                      </p:cBhvr>
                                      <p:to>
                                        <p:strVal val="visible"/>
                                      </p:to>
                                    </p:set>
                                    <p:animEffect transition="in" filter="blinds(horizontal)">
                                      <p:cBhvr>
                                        <p:cTn id="23" dur="500"/>
                                        <p:tgtEl>
                                          <p:spTgt spid="11059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10598"/>
                                        </p:tgtEl>
                                        <p:attrNameLst>
                                          <p:attrName>style.visibility</p:attrName>
                                        </p:attrNameLst>
                                      </p:cBhvr>
                                      <p:to>
                                        <p:strVal val="visible"/>
                                      </p:to>
                                    </p:set>
                                    <p:animEffect transition="in" filter="blinds(horizontal)">
                                      <p:cBhvr>
                                        <p:cTn id="28" dur="500"/>
                                        <p:tgtEl>
                                          <p:spTgt spid="11059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0597"/>
                                        </p:tgtEl>
                                        <p:attrNameLst>
                                          <p:attrName>style.visibility</p:attrName>
                                        </p:attrNameLst>
                                      </p:cBhvr>
                                      <p:to>
                                        <p:strVal val="visible"/>
                                      </p:to>
                                    </p:set>
                                    <p:animEffect transition="in" filter="blinds(horizontal)">
                                      <p:cBhvr>
                                        <p:cTn id="33" dur="500"/>
                                        <p:tgtEl>
                                          <p:spTgt spid="11059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10603">
                                            <p:txEl>
                                              <p:pRg st="0" end="0"/>
                                            </p:txEl>
                                          </p:spTgt>
                                        </p:tgtEl>
                                        <p:attrNameLst>
                                          <p:attrName>style.visibility</p:attrName>
                                        </p:attrNameLst>
                                      </p:cBhvr>
                                      <p:to>
                                        <p:strVal val="visible"/>
                                      </p:to>
                                    </p:set>
                                    <p:animEffect transition="in" filter="blinds(horizontal)">
                                      <p:cBhvr>
                                        <p:cTn id="38" dur="500"/>
                                        <p:tgtEl>
                                          <p:spTgt spid="110603">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p:bldP spid="110599" grpId="0" animBg="1"/>
      <p:bldP spid="110601" grpId="0" animBg="1"/>
      <p:bldP spid="110602" grpId="0" animBg="1"/>
      <p:bldP spid="14"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欧拉方程</a:t>
            </a:r>
          </a:p>
        </p:txBody>
      </p:sp>
      <p:sp>
        <p:nvSpPr>
          <p:cNvPr id="44042" name="灯片编号占位符 16"/>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5D33CAE3-C028-4AA4-A63D-845432D58A73}" type="slidenum">
              <a:rPr lang="en-US" altLang="zh-CN" sz="2800">
                <a:latin typeface="Calibri" pitchFamily="34" charset="0"/>
              </a:rPr>
              <a:pPr algn="r"/>
              <a:t>65</a:t>
            </a:fld>
            <a:endParaRPr lang="en-US" altLang="zh-CN" sz="2800">
              <a:latin typeface="Calibri" pitchFamily="34" charset="0"/>
            </a:endParaRPr>
          </a:p>
        </p:txBody>
      </p:sp>
      <p:sp>
        <p:nvSpPr>
          <p:cNvPr id="44043" name="Rectangle 18"/>
          <p:cNvSpPr>
            <a:spLocks noChangeArrowheads="1"/>
          </p:cNvSpPr>
          <p:nvPr/>
        </p:nvSpPr>
        <p:spPr bwMode="auto">
          <a:xfrm>
            <a:off x="4479925" y="4010025"/>
            <a:ext cx="184150" cy="427038"/>
          </a:xfrm>
          <a:prstGeom prst="rect">
            <a:avLst/>
          </a:prstGeom>
          <a:noFill/>
          <a:ln w="9525">
            <a:noFill/>
            <a:miter lim="800000"/>
            <a:headEnd/>
            <a:tailEnd/>
          </a:ln>
        </p:spPr>
        <p:txBody>
          <a:bodyPr wrap="none" anchor="ctr">
            <a:spAutoFit/>
          </a:bodyPr>
          <a:lstStyle/>
          <a:p>
            <a:pPr algn="ctr" eaLnBrk="1" hangingPunct="1"/>
            <a:endParaRPr lang="zh-CN" altLang="en-US" sz="2200" b="1">
              <a:solidFill>
                <a:srgbClr val="000000"/>
              </a:solidFill>
              <a:latin typeface="Arial" pitchFamily="34" charset="0"/>
            </a:endParaRPr>
          </a:p>
        </p:txBody>
      </p:sp>
      <p:graphicFrame>
        <p:nvGraphicFramePr>
          <p:cNvPr id="122899" name="Object 19"/>
          <p:cNvGraphicFramePr>
            <a:graphicFrameLocks noChangeAspect="1"/>
          </p:cNvGraphicFramePr>
          <p:nvPr/>
        </p:nvGraphicFramePr>
        <p:xfrm>
          <a:off x="76200" y="2209800"/>
          <a:ext cx="5657850" cy="712788"/>
        </p:xfrm>
        <a:graphic>
          <a:graphicData uri="http://schemas.openxmlformats.org/presentationml/2006/ole">
            <mc:AlternateContent xmlns:mc="http://schemas.openxmlformats.org/markup-compatibility/2006">
              <mc:Choice xmlns:v="urn:schemas-microsoft-com:vml" Requires="v">
                <p:oleObj spid="_x0000_s44172" name="Equation" r:id="rId3" imgW="3543120" imgH="444240" progId="Equation.DSMT4">
                  <p:embed/>
                </p:oleObj>
              </mc:Choice>
              <mc:Fallback>
                <p:oleObj name="Equation" r:id="rId3" imgW="3543120" imgH="44424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209800"/>
                        <a:ext cx="5657850" cy="71278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44044" name="Text Box 20"/>
          <p:cNvSpPr txBox="1">
            <a:spLocks noChangeArrowheads="1"/>
          </p:cNvSpPr>
          <p:nvPr/>
        </p:nvSpPr>
        <p:spPr bwMode="auto">
          <a:xfrm>
            <a:off x="228600" y="1600200"/>
            <a:ext cx="4267200" cy="427038"/>
          </a:xfrm>
          <a:prstGeom prst="rect">
            <a:avLst/>
          </a:prstGeom>
          <a:solidFill>
            <a:srgbClr val="FF99CC"/>
          </a:solidFill>
          <a:ln w="9525">
            <a:noFill/>
            <a:miter lim="800000"/>
            <a:headEnd/>
            <a:tailEnd/>
          </a:ln>
        </p:spPr>
        <p:txBody>
          <a:bodyPr>
            <a:spAutoFit/>
          </a:bodyPr>
          <a:lstStyle/>
          <a:p>
            <a:pPr eaLnBrk="1" hangingPunct="1"/>
            <a:r>
              <a:rPr lang="zh-CN" altLang="en-US" sz="2200" b="1">
                <a:solidFill>
                  <a:srgbClr val="000000"/>
                </a:solidFill>
                <a:latin typeface="Arial" pitchFamily="34" charset="0"/>
              </a:rPr>
              <a:t>欧拉运动微分方程组其它形式</a:t>
            </a:r>
            <a:endParaRPr lang="zh-CN" altLang="en-US" sz="2200">
              <a:solidFill>
                <a:srgbClr val="000000"/>
              </a:solidFill>
              <a:latin typeface="Arial" pitchFamily="34" charset="0"/>
            </a:endParaRPr>
          </a:p>
        </p:txBody>
      </p:sp>
      <p:graphicFrame>
        <p:nvGraphicFramePr>
          <p:cNvPr id="122901" name="Object 21"/>
          <p:cNvGraphicFramePr>
            <a:graphicFrameLocks noChangeAspect="1"/>
          </p:cNvGraphicFramePr>
          <p:nvPr/>
        </p:nvGraphicFramePr>
        <p:xfrm>
          <a:off x="76200" y="3200400"/>
          <a:ext cx="7935913" cy="820738"/>
        </p:xfrm>
        <a:graphic>
          <a:graphicData uri="http://schemas.openxmlformats.org/presentationml/2006/ole">
            <mc:AlternateContent xmlns:mc="http://schemas.openxmlformats.org/markup-compatibility/2006">
              <mc:Choice xmlns:v="urn:schemas-microsoft-com:vml" Requires="v">
                <p:oleObj spid="_x0000_s44173" r:id="rId5" imgW="4699000" imgH="482600" progId="Equation.DSMT4">
                  <p:embed/>
                </p:oleObj>
              </mc:Choice>
              <mc:Fallback>
                <p:oleObj r:id="rId5" imgW="4699000" imgH="48260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200400"/>
                        <a:ext cx="7935913" cy="82073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22902" name="Object 22"/>
          <p:cNvGraphicFramePr>
            <a:graphicFrameLocks noChangeAspect="1"/>
          </p:cNvGraphicFramePr>
          <p:nvPr/>
        </p:nvGraphicFramePr>
        <p:xfrm>
          <a:off x="1776413" y="4437063"/>
          <a:ext cx="3011487" cy="838200"/>
        </p:xfrm>
        <a:graphic>
          <a:graphicData uri="http://schemas.openxmlformats.org/presentationml/2006/ole">
            <mc:AlternateContent xmlns:mc="http://schemas.openxmlformats.org/markup-compatibility/2006">
              <mc:Choice xmlns:v="urn:schemas-microsoft-com:vml" Requires="v">
                <p:oleObj spid="_x0000_s44174" name="Equation" r:id="rId7" imgW="1815840" imgH="507960" progId="Equation.DSMT4">
                  <p:embed/>
                </p:oleObj>
              </mc:Choice>
              <mc:Fallback>
                <p:oleObj name="Equation" r:id="rId7" imgW="1815840" imgH="507960" progId="Equation.DSMT4">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413" y="4437063"/>
                        <a:ext cx="3011487" cy="838200"/>
                      </a:xfrm>
                      <a:prstGeom prst="rect">
                        <a:avLst/>
                      </a:prstGeom>
                      <a:noFill/>
                      <a:ln w="25400">
                        <a:solidFill>
                          <a:srgbClr val="0000FF"/>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22903" name="AutoShape 23"/>
          <p:cNvSpPr>
            <a:spLocks/>
          </p:cNvSpPr>
          <p:nvPr/>
        </p:nvSpPr>
        <p:spPr bwMode="auto">
          <a:xfrm rot="5400000">
            <a:off x="3128169" y="2964656"/>
            <a:ext cx="304800" cy="2528888"/>
          </a:xfrm>
          <a:prstGeom prst="rightBrace">
            <a:avLst>
              <a:gd name="adj1" fmla="val 24238"/>
              <a:gd name="adj2" fmla="val 51458"/>
            </a:avLst>
          </a:prstGeom>
          <a:noFill/>
          <a:ln w="25400">
            <a:solidFill>
              <a:srgbClr val="0000FF"/>
            </a:solidFill>
            <a:round/>
            <a:headEnd/>
            <a:tailEnd/>
          </a:ln>
        </p:spPr>
        <p:txBody>
          <a:bodyPr rot="10800000" vert="eaVert" anchor="ctr"/>
          <a:lstStyle/>
          <a:p>
            <a:pPr algn="ctr" eaLnBrk="1" hangingPunct="1"/>
            <a:endParaRPr lang="zh-CN" altLang="en-US" sz="2200" b="1">
              <a:solidFill>
                <a:srgbClr val="000000"/>
              </a:solidFill>
              <a:latin typeface="Arial" pitchFamily="34" charset="0"/>
            </a:endParaRPr>
          </a:p>
        </p:txBody>
      </p:sp>
      <p:graphicFrame>
        <p:nvGraphicFramePr>
          <p:cNvPr id="122904" name="Object 24"/>
          <p:cNvGraphicFramePr>
            <a:graphicFrameLocks noChangeAspect="1"/>
          </p:cNvGraphicFramePr>
          <p:nvPr/>
        </p:nvGraphicFramePr>
        <p:xfrm>
          <a:off x="2038350" y="5408613"/>
          <a:ext cx="4383088" cy="846137"/>
        </p:xfrm>
        <a:graphic>
          <a:graphicData uri="http://schemas.openxmlformats.org/presentationml/2006/ole">
            <mc:AlternateContent xmlns:mc="http://schemas.openxmlformats.org/markup-compatibility/2006">
              <mc:Choice xmlns:v="urn:schemas-microsoft-com:vml" Requires="v">
                <p:oleObj spid="_x0000_s44175" name="Equation" r:id="rId9" imgW="2577960" imgH="482400" progId="Equation.DSMT4">
                  <p:embed/>
                </p:oleObj>
              </mc:Choice>
              <mc:Fallback>
                <p:oleObj name="Equation" r:id="rId9" imgW="2577960" imgH="482400" progId="Equation.DSMT4">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8350" y="5408613"/>
                        <a:ext cx="4383088" cy="846137"/>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22905" name="Object 25"/>
          <p:cNvGraphicFramePr>
            <a:graphicFrameLocks noChangeAspect="1"/>
          </p:cNvGraphicFramePr>
          <p:nvPr/>
        </p:nvGraphicFramePr>
        <p:xfrm>
          <a:off x="5411788" y="4473575"/>
          <a:ext cx="492125" cy="401638"/>
        </p:xfrm>
        <a:graphic>
          <a:graphicData uri="http://schemas.openxmlformats.org/presentationml/2006/ole">
            <mc:AlternateContent xmlns:mc="http://schemas.openxmlformats.org/markup-compatibility/2006">
              <mc:Choice xmlns:v="urn:schemas-microsoft-com:vml" Requires="v">
                <p:oleObj spid="_x0000_s44176" name="Equation" r:id="rId11" imgW="279360" imgH="228600" progId="Equation.DSMT4">
                  <p:embed/>
                </p:oleObj>
              </mc:Choice>
              <mc:Fallback>
                <p:oleObj name="Equation" r:id="rId11" imgW="279360" imgH="228600" progId="Equation.DSMT4">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1788" y="4473575"/>
                        <a:ext cx="492125" cy="401638"/>
                      </a:xfrm>
                      <a:prstGeom prst="rect">
                        <a:avLst/>
                      </a:prstGeom>
                      <a:noFill/>
                      <a:ln w="25400">
                        <a:solidFill>
                          <a:srgbClr val="0000FF"/>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22906" name="AutoShape 26"/>
          <p:cNvSpPr>
            <a:spLocks/>
          </p:cNvSpPr>
          <p:nvPr/>
        </p:nvSpPr>
        <p:spPr bwMode="auto">
          <a:xfrm rot="5400000">
            <a:off x="5535613" y="3725862"/>
            <a:ext cx="304800" cy="1006475"/>
          </a:xfrm>
          <a:prstGeom prst="rightBrace">
            <a:avLst>
              <a:gd name="adj1" fmla="val 0"/>
              <a:gd name="adj2" fmla="val 51458"/>
            </a:avLst>
          </a:prstGeom>
          <a:noFill/>
          <a:ln w="25400">
            <a:solidFill>
              <a:srgbClr val="0000FF"/>
            </a:solidFill>
            <a:round/>
            <a:headEnd/>
            <a:tailEnd/>
          </a:ln>
        </p:spPr>
        <p:txBody>
          <a:bodyPr rot="10800000" vert="eaVert" anchor="ctr"/>
          <a:lstStyle/>
          <a:p>
            <a:pPr algn="ctr" eaLnBrk="1" hangingPunct="1"/>
            <a:endParaRPr lang="zh-CN" altLang="en-US" sz="2200" b="1">
              <a:solidFill>
                <a:srgbClr val="000000"/>
              </a:solidFill>
              <a:latin typeface="Arial" pitchFamily="34" charset="0"/>
            </a:endParaRPr>
          </a:p>
        </p:txBody>
      </p:sp>
      <p:graphicFrame>
        <p:nvGraphicFramePr>
          <p:cNvPr id="122907" name="Object 27"/>
          <p:cNvGraphicFramePr>
            <a:graphicFrameLocks noChangeAspect="1"/>
          </p:cNvGraphicFramePr>
          <p:nvPr/>
        </p:nvGraphicFramePr>
        <p:xfrm>
          <a:off x="7164388" y="4460875"/>
          <a:ext cx="357187" cy="423863"/>
        </p:xfrm>
        <a:graphic>
          <a:graphicData uri="http://schemas.openxmlformats.org/presentationml/2006/ole">
            <mc:AlternateContent xmlns:mc="http://schemas.openxmlformats.org/markup-compatibility/2006">
              <mc:Choice xmlns:v="urn:schemas-microsoft-com:vml" Requires="v">
                <p:oleObj spid="_x0000_s44177" name="Equation" r:id="rId13" imgW="203040" imgH="241200" progId="Equation.DSMT4">
                  <p:embed/>
                </p:oleObj>
              </mc:Choice>
              <mc:Fallback>
                <p:oleObj name="Equation" r:id="rId13" imgW="203040" imgH="241200" progId="Equation.DSMT4">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4388" y="4460875"/>
                        <a:ext cx="357187" cy="423863"/>
                      </a:xfrm>
                      <a:prstGeom prst="rect">
                        <a:avLst/>
                      </a:prstGeom>
                      <a:noFill/>
                      <a:ln w="25400">
                        <a:solidFill>
                          <a:srgbClr val="0000FF"/>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22908" name="AutoShape 28"/>
          <p:cNvSpPr>
            <a:spLocks/>
          </p:cNvSpPr>
          <p:nvPr/>
        </p:nvSpPr>
        <p:spPr bwMode="auto">
          <a:xfrm rot="5400000">
            <a:off x="7226301" y="3725862"/>
            <a:ext cx="304800" cy="1006475"/>
          </a:xfrm>
          <a:prstGeom prst="rightBrace">
            <a:avLst>
              <a:gd name="adj1" fmla="val 0"/>
              <a:gd name="adj2" fmla="val 51458"/>
            </a:avLst>
          </a:prstGeom>
          <a:noFill/>
          <a:ln w="25400">
            <a:solidFill>
              <a:srgbClr val="0000FF"/>
            </a:solidFill>
            <a:round/>
            <a:headEnd/>
            <a:tailEnd/>
          </a:ln>
        </p:spPr>
        <p:txBody>
          <a:bodyPr rot="10800000" vert="eaVert" anchor="ctr"/>
          <a:lstStyle/>
          <a:p>
            <a:pPr algn="ctr" eaLnBrk="1" hangingPunct="1"/>
            <a:endParaRPr lang="zh-CN" altLang="en-US" sz="2200" b="1">
              <a:solidFill>
                <a:srgbClr val="000000"/>
              </a:solidFill>
              <a:latin typeface="Arial" pitchFamily="34" charset="0"/>
            </a:endParaRPr>
          </a:p>
        </p:txBody>
      </p:sp>
      <p:sp>
        <p:nvSpPr>
          <p:cNvPr id="16" name="灯片编号占位符 15"/>
          <p:cNvSpPr>
            <a:spLocks noGrp="1"/>
          </p:cNvSpPr>
          <p:nvPr>
            <p:ph type="sldNum" sz="quarter" idx="10"/>
          </p:nvPr>
        </p:nvSpPr>
        <p:spPr/>
        <p:txBody>
          <a:bodyPr/>
          <a:lstStyle/>
          <a:p>
            <a:pPr>
              <a:defRPr/>
            </a:pPr>
            <a:fld id="{A388990F-B637-43BC-AC6C-EBB46AB0B2C8}" type="slidenum">
              <a:rPr/>
              <a:pPr>
                <a:defRPr/>
              </a:pPr>
              <a:t>65</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9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3" grpId="0" animBg="1"/>
      <p:bldP spid="122906" grpId="0" animBg="1"/>
      <p:bldP spid="12290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45060" name="Rectangle 3"/>
          <p:cNvSpPr>
            <a:spLocks noChangeArrowheads="1"/>
          </p:cNvSpPr>
          <p:nvPr/>
        </p:nvSpPr>
        <p:spPr bwMode="auto">
          <a:xfrm>
            <a:off x="0" y="2690813"/>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12644" name="Object 4"/>
          <p:cNvGraphicFramePr>
            <a:graphicFrameLocks noChangeAspect="1"/>
          </p:cNvGraphicFramePr>
          <p:nvPr/>
        </p:nvGraphicFramePr>
        <p:xfrm>
          <a:off x="1655763" y="2600325"/>
          <a:ext cx="4554537" cy="2644775"/>
        </p:xfrm>
        <a:graphic>
          <a:graphicData uri="http://schemas.openxmlformats.org/presentationml/2006/ole">
            <mc:AlternateContent xmlns:mc="http://schemas.openxmlformats.org/markup-compatibility/2006">
              <mc:Choice xmlns:v="urn:schemas-microsoft-com:vml" Requires="v">
                <p:oleObj spid="_x0000_s45081" name="Equation" r:id="rId3" imgW="2540000" imgH="1473200" progId="Equation.DSMT4">
                  <p:embed/>
                </p:oleObj>
              </mc:Choice>
              <mc:Fallback>
                <p:oleObj name="Equation" r:id="rId3" imgW="2540000" imgH="1473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763" y="2600325"/>
                        <a:ext cx="4554537" cy="264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5" name="Text Box 6"/>
          <p:cNvSpPr txBox="1">
            <a:spLocks noChangeArrowheads="1"/>
          </p:cNvSpPr>
          <p:nvPr/>
        </p:nvSpPr>
        <p:spPr bwMode="auto">
          <a:xfrm>
            <a:off x="7938" y="1628775"/>
            <a:ext cx="5959475" cy="430213"/>
          </a:xfrm>
          <a:prstGeom prst="rect">
            <a:avLst/>
          </a:prstGeom>
          <a:noFill/>
          <a:ln w="9525">
            <a:noFill/>
            <a:miter lim="800000"/>
            <a:headEnd/>
            <a:tailEnd/>
          </a:ln>
        </p:spPr>
        <p:txBody>
          <a:bodyPr>
            <a:spAutoFit/>
          </a:bodyPr>
          <a:lstStyle/>
          <a:p>
            <a:pPr eaLnBrk="1" hangingPunct="1">
              <a:defRPr/>
            </a:pPr>
            <a:r>
              <a:rPr lang="zh-CN" altLang="en-US" sz="2200" b="1">
                <a:latin typeface="+mn-ea"/>
                <a:ea typeface="+mn-ea"/>
              </a:rPr>
              <a:t>欧拉运动微分方程组式其它形式</a:t>
            </a:r>
            <a:r>
              <a:rPr lang="en-US" altLang="zh-CN" sz="2200" b="1">
                <a:latin typeface="+mn-ea"/>
                <a:ea typeface="+mn-ea"/>
              </a:rPr>
              <a:t>:</a:t>
            </a:r>
            <a:endParaRPr lang="en-US" altLang="zh-CN" sz="2200">
              <a:latin typeface="+mn-ea"/>
              <a:ea typeface="+mn-ea"/>
            </a:endParaRPr>
          </a:p>
        </p:txBody>
      </p:sp>
      <p:sp>
        <p:nvSpPr>
          <p:cNvPr id="45062"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欧拉方程</a:t>
            </a:r>
          </a:p>
        </p:txBody>
      </p:sp>
      <p:sp>
        <p:nvSpPr>
          <p:cNvPr id="45064" name="灯片编号占位符 7"/>
          <p:cNvSpPr>
            <a:spLocks noGrp="1"/>
          </p:cNvSpPr>
          <p:nvPr>
            <p:ph type="sldNum" sz="quarter" idx="10"/>
          </p:nvPr>
        </p:nvSpPr>
        <p:spPr bwMode="auto">
          <a:ln>
            <a:miter lim="800000"/>
            <a:headEnd/>
            <a:tailEnd/>
          </a:ln>
        </p:spPr>
        <p:txBody>
          <a:bodyPr/>
          <a:lstStyle/>
          <a:p>
            <a:pPr>
              <a:defRPr/>
            </a:pPr>
            <a:fld id="{5F73C48C-594E-4ED8-88A7-3B3ECAD2042D}" type="slidenum">
              <a:rPr lang="en-US" altLang="zh-CN"/>
              <a:pPr>
                <a:defRPr/>
              </a:pPr>
              <a:t>66</a:t>
            </a:fld>
            <a:endParaRPr lang="en-US" altLang="zh-CN"/>
          </a:p>
        </p:txBody>
      </p:sp>
      <p:sp>
        <p:nvSpPr>
          <p:cNvPr id="10" name="矩形 9"/>
          <p:cNvSpPr>
            <a:spLocks noChangeArrowheads="1"/>
          </p:cNvSpPr>
          <p:nvPr/>
        </p:nvSpPr>
        <p:spPr bwMode="auto">
          <a:xfrm>
            <a:off x="1577975" y="2600325"/>
            <a:ext cx="4686300" cy="2644775"/>
          </a:xfrm>
          <a:prstGeom prst="rect">
            <a:avLst/>
          </a:prstGeom>
          <a:noFill/>
          <a:ln w="25400" algn="ctr">
            <a:solidFill>
              <a:srgbClr val="CC00CC"/>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44"/>
                                        </p:tgtEl>
                                        <p:attrNameLst>
                                          <p:attrName>style.visibility</p:attrName>
                                        </p:attrNameLst>
                                      </p:cBhvr>
                                      <p:to>
                                        <p:strVal val="visible"/>
                                      </p:to>
                                    </p:set>
                                    <p:animEffect transition="in" filter="blinds(horizontal)">
                                      <p:cBhvr>
                                        <p:cTn id="7" dur="500"/>
                                        <p:tgtEl>
                                          <p:spTgt spid="1126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7" name="Text Box 3"/>
          <p:cNvSpPr txBox="1">
            <a:spLocks noChangeArrowheads="1"/>
          </p:cNvSpPr>
          <p:nvPr/>
        </p:nvSpPr>
        <p:spPr bwMode="auto">
          <a:xfrm>
            <a:off x="395288" y="1665288"/>
            <a:ext cx="2093912" cy="396875"/>
          </a:xfrm>
          <a:prstGeom prst="rect">
            <a:avLst/>
          </a:prstGeom>
          <a:solidFill>
            <a:srgbClr val="E179BE"/>
          </a:solidFill>
          <a:ln w="9525">
            <a:noFill/>
            <a:miter lim="800000"/>
            <a:headEnd/>
            <a:tailEnd/>
          </a:ln>
        </p:spPr>
        <p:txBody>
          <a:bodyPr>
            <a:spAutoFit/>
          </a:bodyPr>
          <a:lstStyle/>
          <a:p>
            <a:pPr marL="342900" indent="-342900" eaLnBrk="1" hangingPunct="1"/>
            <a:r>
              <a:rPr lang="zh-CN" altLang="en-US" sz="2000" b="1">
                <a:latin typeface="Arial" pitchFamily="34" charset="0"/>
              </a:rPr>
              <a:t>无旋流中的积分</a:t>
            </a:r>
          </a:p>
        </p:txBody>
      </p:sp>
      <p:sp>
        <p:nvSpPr>
          <p:cNvPr id="46088" name="Rectangle 4"/>
          <p:cNvSpPr>
            <a:spLocks noChangeArrowheads="1"/>
          </p:cNvSpPr>
          <p:nvPr/>
        </p:nvSpPr>
        <p:spPr bwMode="auto">
          <a:xfrm>
            <a:off x="0" y="2708275"/>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13669" name="Object 5"/>
          <p:cNvGraphicFramePr>
            <a:graphicFrameLocks noChangeAspect="1"/>
          </p:cNvGraphicFramePr>
          <p:nvPr/>
        </p:nvGraphicFramePr>
        <p:xfrm>
          <a:off x="1763713" y="3500438"/>
          <a:ext cx="4176712" cy="2462212"/>
        </p:xfrm>
        <a:graphic>
          <a:graphicData uri="http://schemas.openxmlformats.org/presentationml/2006/ole">
            <mc:AlternateContent xmlns:mc="http://schemas.openxmlformats.org/markup-compatibility/2006">
              <mc:Choice xmlns:v="urn:schemas-microsoft-com:vml" Requires="v">
                <p:oleObj spid="_x0000_s46197" name="Equation" r:id="rId3" imgW="2501900" imgH="1473200" progId="Equation.DSMT4">
                  <p:embed/>
                </p:oleObj>
              </mc:Choice>
              <mc:Fallback>
                <p:oleObj name="Equation" r:id="rId3" imgW="2501900" imgH="1473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500438"/>
                        <a:ext cx="4176712" cy="2462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9" name="Text Box 6"/>
          <p:cNvSpPr txBox="1">
            <a:spLocks noChangeArrowheads="1"/>
          </p:cNvSpPr>
          <p:nvPr/>
        </p:nvSpPr>
        <p:spPr bwMode="auto">
          <a:xfrm>
            <a:off x="2843213" y="1665288"/>
            <a:ext cx="1296987" cy="396875"/>
          </a:xfrm>
          <a:prstGeom prst="rect">
            <a:avLst/>
          </a:prstGeom>
          <a:solidFill>
            <a:srgbClr val="C880F0"/>
          </a:solidFill>
          <a:ln w="9525">
            <a:noFill/>
            <a:miter lim="800000"/>
            <a:headEnd/>
            <a:tailEnd/>
          </a:ln>
        </p:spPr>
        <p:txBody>
          <a:bodyPr>
            <a:spAutoFit/>
          </a:bodyPr>
          <a:lstStyle/>
          <a:p>
            <a:pPr marL="342900" indent="-342900" eaLnBrk="1" hangingPunct="1"/>
            <a:r>
              <a:rPr lang="zh-CN" altLang="en-US" sz="2000" b="1">
                <a:latin typeface="Arial" pitchFamily="34" charset="0"/>
              </a:rPr>
              <a:t>旋度为零</a:t>
            </a:r>
          </a:p>
        </p:txBody>
      </p:sp>
      <p:graphicFrame>
        <p:nvGraphicFramePr>
          <p:cNvPr id="113671" name="Object 7"/>
          <p:cNvGraphicFramePr>
            <a:graphicFrameLocks noChangeAspect="1"/>
          </p:cNvGraphicFramePr>
          <p:nvPr/>
        </p:nvGraphicFramePr>
        <p:xfrm>
          <a:off x="5003800" y="2097088"/>
          <a:ext cx="747713" cy="520700"/>
        </p:xfrm>
        <a:graphic>
          <a:graphicData uri="http://schemas.openxmlformats.org/presentationml/2006/ole">
            <mc:AlternateContent xmlns:mc="http://schemas.openxmlformats.org/markup-compatibility/2006">
              <mc:Choice xmlns:v="urn:schemas-microsoft-com:vml" Requires="v">
                <p:oleObj spid="_x0000_s46198" r:id="rId5" imgW="558558" imgH="393529" progId="Equation.DSMT4">
                  <p:embed/>
                </p:oleObj>
              </mc:Choice>
              <mc:Fallback>
                <p:oleObj r:id="rId5" imgW="558558" imgH="393529"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2097088"/>
                        <a:ext cx="74771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72" name="Object 8"/>
          <p:cNvGraphicFramePr>
            <a:graphicFrameLocks noChangeAspect="1"/>
          </p:cNvGraphicFramePr>
          <p:nvPr/>
        </p:nvGraphicFramePr>
        <p:xfrm>
          <a:off x="5940425" y="2097088"/>
          <a:ext cx="647700" cy="517525"/>
        </p:xfrm>
        <a:graphic>
          <a:graphicData uri="http://schemas.openxmlformats.org/presentationml/2006/ole">
            <mc:AlternateContent xmlns:mc="http://schemas.openxmlformats.org/markup-compatibility/2006">
              <mc:Choice xmlns:v="urn:schemas-microsoft-com:vml" Requires="v">
                <p:oleObj spid="_x0000_s46199" r:id="rId7" imgW="520700" imgH="419100" progId="Equation.DSMT4">
                  <p:embed/>
                </p:oleObj>
              </mc:Choice>
              <mc:Fallback>
                <p:oleObj r:id="rId7" imgW="520700" imgH="4191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2097088"/>
                        <a:ext cx="64770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73" name="Object 9"/>
          <p:cNvGraphicFramePr>
            <a:graphicFrameLocks noChangeAspect="1"/>
          </p:cNvGraphicFramePr>
          <p:nvPr/>
        </p:nvGraphicFramePr>
        <p:xfrm>
          <a:off x="6877050" y="2097088"/>
          <a:ext cx="647700" cy="474662"/>
        </p:xfrm>
        <a:graphic>
          <a:graphicData uri="http://schemas.openxmlformats.org/presentationml/2006/ole">
            <mc:AlternateContent xmlns:mc="http://schemas.openxmlformats.org/markup-compatibility/2006">
              <mc:Choice xmlns:v="urn:schemas-microsoft-com:vml" Requires="v">
                <p:oleObj spid="_x0000_s46200" r:id="rId9" imgW="533169" imgH="393529" progId="Equation.DSMT4">
                  <p:embed/>
                </p:oleObj>
              </mc:Choice>
              <mc:Fallback>
                <p:oleObj r:id="rId9" imgW="533169" imgH="393529"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7050" y="2097088"/>
                        <a:ext cx="647700"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74" name="Text Box 10"/>
          <p:cNvSpPr txBox="1">
            <a:spLocks noChangeArrowheads="1"/>
          </p:cNvSpPr>
          <p:nvPr/>
        </p:nvSpPr>
        <p:spPr bwMode="auto">
          <a:xfrm>
            <a:off x="323850" y="2133600"/>
            <a:ext cx="4756150" cy="396875"/>
          </a:xfrm>
          <a:prstGeom prst="rect">
            <a:avLst/>
          </a:prstGeom>
          <a:noFill/>
          <a:ln w="9525">
            <a:noFill/>
            <a:miter lim="800000"/>
            <a:headEnd/>
            <a:tailEnd/>
          </a:ln>
        </p:spPr>
        <p:txBody>
          <a:bodyPr>
            <a:spAutoFit/>
          </a:bodyPr>
          <a:lstStyle/>
          <a:p>
            <a:pPr marL="342900" indent="-342900" eaLnBrk="1" hangingPunct="1">
              <a:defRPr/>
            </a:pPr>
            <a:r>
              <a:rPr lang="zh-CN" altLang="en-US" sz="2000" b="1" dirty="0">
                <a:latin typeface="+mn-ea"/>
                <a:ea typeface="+mn-ea"/>
              </a:rPr>
              <a:t>分别乘以</a:t>
            </a:r>
            <a:r>
              <a:rPr lang="en-US" altLang="zh-CN" sz="2000" b="1" dirty="0" err="1">
                <a:latin typeface="+mn-ea"/>
                <a:ea typeface="+mn-ea"/>
              </a:rPr>
              <a:t>dx</a:t>
            </a:r>
            <a:r>
              <a:rPr lang="zh-CN" altLang="en-US" sz="2000" b="1" dirty="0">
                <a:latin typeface="+mn-ea"/>
                <a:ea typeface="+mn-ea"/>
              </a:rPr>
              <a:t>，</a:t>
            </a:r>
            <a:r>
              <a:rPr lang="en-US" altLang="zh-CN" sz="2000" b="1" dirty="0" err="1">
                <a:latin typeface="+mn-ea"/>
                <a:ea typeface="+mn-ea"/>
              </a:rPr>
              <a:t>dy</a:t>
            </a:r>
            <a:r>
              <a:rPr lang="zh-CN" altLang="en-US" sz="2000" b="1" dirty="0">
                <a:latin typeface="+mn-ea"/>
                <a:ea typeface="+mn-ea"/>
              </a:rPr>
              <a:t>，</a:t>
            </a:r>
            <a:r>
              <a:rPr lang="en-US" altLang="zh-CN" sz="2000" b="1" dirty="0" err="1">
                <a:latin typeface="+mn-ea"/>
                <a:ea typeface="+mn-ea"/>
              </a:rPr>
              <a:t>dz</a:t>
            </a:r>
            <a:r>
              <a:rPr lang="zh-CN" altLang="en-US" sz="2000" b="1" dirty="0">
                <a:latin typeface="+mn-ea"/>
                <a:ea typeface="+mn-ea"/>
              </a:rPr>
              <a:t>考虑重力</a:t>
            </a:r>
            <a:r>
              <a:rPr lang="en-US" altLang="zh-CN" sz="2000" b="1" dirty="0">
                <a:latin typeface="+mn-ea"/>
                <a:ea typeface="+mn-ea"/>
              </a:rPr>
              <a:t>U</a:t>
            </a:r>
            <a:r>
              <a:rPr lang="zh-CN" altLang="en-US" sz="2000" b="1" dirty="0">
                <a:latin typeface="+mn-ea"/>
                <a:ea typeface="+mn-ea"/>
              </a:rPr>
              <a:t>的影响</a:t>
            </a:r>
          </a:p>
        </p:txBody>
      </p:sp>
      <p:sp>
        <p:nvSpPr>
          <p:cNvPr id="46093" name="灯片编号占位符 12"/>
          <p:cNvSpPr>
            <a:spLocks noGrp="1"/>
          </p:cNvSpPr>
          <p:nvPr>
            <p:ph type="sldNum" sz="quarter" idx="10"/>
          </p:nvPr>
        </p:nvSpPr>
        <p:spPr bwMode="auto">
          <a:ln>
            <a:miter lim="800000"/>
            <a:headEnd/>
            <a:tailEnd/>
          </a:ln>
        </p:spPr>
        <p:txBody>
          <a:bodyPr/>
          <a:lstStyle/>
          <a:p>
            <a:pPr>
              <a:defRPr/>
            </a:pPr>
            <a:fld id="{8DCC700A-BDB7-4CA8-9A56-CA98A9EF0F52}" type="slidenum">
              <a:rPr lang="en-US" altLang="zh-CN"/>
              <a:pPr>
                <a:defRPr/>
              </a:pPr>
              <a:t>67</a:t>
            </a:fld>
            <a:endParaRPr lang="en-US" altLang="zh-CN"/>
          </a:p>
        </p:txBody>
      </p:sp>
      <p:graphicFrame>
        <p:nvGraphicFramePr>
          <p:cNvPr id="113675" name="Object 11"/>
          <p:cNvGraphicFramePr>
            <a:graphicFrameLocks noGrp="1" noChangeAspect="1"/>
          </p:cNvGraphicFramePr>
          <p:nvPr>
            <p:ph idx="4294967295"/>
          </p:nvPr>
        </p:nvGraphicFramePr>
        <p:xfrm>
          <a:off x="460375" y="2600325"/>
          <a:ext cx="3032125" cy="749300"/>
        </p:xfrm>
        <a:graphic>
          <a:graphicData uri="http://schemas.openxmlformats.org/presentationml/2006/ole">
            <mc:AlternateContent xmlns:mc="http://schemas.openxmlformats.org/markup-compatibility/2006">
              <mc:Choice xmlns:v="urn:schemas-microsoft-com:vml" Requires="v">
                <p:oleObj spid="_x0000_s46201" name="Equation" r:id="rId11" imgW="1841500" imgH="482600" progId="Equation.DSMT4">
                  <p:embed/>
                </p:oleObj>
              </mc:Choice>
              <mc:Fallback>
                <p:oleObj name="Equation" r:id="rId11" imgW="1841500" imgH="482600"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375" y="2600325"/>
                        <a:ext cx="3032125"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2"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伯努利方程</a:t>
            </a:r>
          </a:p>
        </p:txBody>
      </p:sp>
      <p:sp>
        <p:nvSpPr>
          <p:cNvPr id="14" name="矩形 13"/>
          <p:cNvSpPr>
            <a:spLocks noChangeArrowheads="1"/>
          </p:cNvSpPr>
          <p:nvPr/>
        </p:nvSpPr>
        <p:spPr bwMode="auto">
          <a:xfrm>
            <a:off x="1763713" y="3500438"/>
            <a:ext cx="4321175" cy="2462212"/>
          </a:xfrm>
          <a:prstGeom prst="rect">
            <a:avLst/>
          </a:prstGeom>
          <a:noFill/>
          <a:ln w="25400" algn="ctr">
            <a:solidFill>
              <a:srgbClr val="CC00CC"/>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3671"/>
                                        </p:tgtEl>
                                        <p:attrNameLst>
                                          <p:attrName>style.visibility</p:attrName>
                                        </p:attrNameLst>
                                      </p:cBhvr>
                                      <p:to>
                                        <p:strVal val="visible"/>
                                      </p:to>
                                    </p:set>
                                    <p:animEffect transition="in" filter="blinds(horizontal)">
                                      <p:cBhvr>
                                        <p:cTn id="7" dur="500"/>
                                        <p:tgtEl>
                                          <p:spTgt spid="113671"/>
                                        </p:tgtEl>
                                      </p:cBhvr>
                                    </p:animEffect>
                                  </p:childTnLst>
                                </p:cTn>
                              </p:par>
                              <p:par>
                                <p:cTn id="8" presetID="3" presetClass="entr" presetSubtype="10" fill="hold" nodeType="withEffect">
                                  <p:stCondLst>
                                    <p:cond delay="0"/>
                                  </p:stCondLst>
                                  <p:childTnLst>
                                    <p:set>
                                      <p:cBhvr>
                                        <p:cTn id="9" dur="1" fill="hold">
                                          <p:stCondLst>
                                            <p:cond delay="0"/>
                                          </p:stCondLst>
                                        </p:cTn>
                                        <p:tgtEl>
                                          <p:spTgt spid="113672"/>
                                        </p:tgtEl>
                                        <p:attrNameLst>
                                          <p:attrName>style.visibility</p:attrName>
                                        </p:attrNameLst>
                                      </p:cBhvr>
                                      <p:to>
                                        <p:strVal val="visible"/>
                                      </p:to>
                                    </p:set>
                                    <p:animEffect transition="in" filter="blinds(horizontal)">
                                      <p:cBhvr>
                                        <p:cTn id="10" dur="500"/>
                                        <p:tgtEl>
                                          <p:spTgt spid="113672"/>
                                        </p:tgtEl>
                                      </p:cBhvr>
                                    </p:animEffect>
                                  </p:childTnLst>
                                </p:cTn>
                              </p:par>
                              <p:par>
                                <p:cTn id="11" presetID="3" presetClass="entr" presetSubtype="10" fill="hold" nodeType="withEffect">
                                  <p:stCondLst>
                                    <p:cond delay="0"/>
                                  </p:stCondLst>
                                  <p:childTnLst>
                                    <p:set>
                                      <p:cBhvr>
                                        <p:cTn id="12" dur="1" fill="hold">
                                          <p:stCondLst>
                                            <p:cond delay="0"/>
                                          </p:stCondLst>
                                        </p:cTn>
                                        <p:tgtEl>
                                          <p:spTgt spid="113673"/>
                                        </p:tgtEl>
                                        <p:attrNameLst>
                                          <p:attrName>style.visibility</p:attrName>
                                        </p:attrNameLst>
                                      </p:cBhvr>
                                      <p:to>
                                        <p:strVal val="visible"/>
                                      </p:to>
                                    </p:set>
                                    <p:animEffect transition="in" filter="blinds(horizontal)">
                                      <p:cBhvr>
                                        <p:cTn id="13" dur="500"/>
                                        <p:tgtEl>
                                          <p:spTgt spid="11367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3674"/>
                                        </p:tgtEl>
                                        <p:attrNameLst>
                                          <p:attrName>style.visibility</p:attrName>
                                        </p:attrNameLst>
                                      </p:cBhvr>
                                      <p:to>
                                        <p:strVal val="visible"/>
                                      </p:to>
                                    </p:set>
                                    <p:animEffect transition="in" filter="blinds(horizontal)">
                                      <p:cBhvr>
                                        <p:cTn id="16" dur="500"/>
                                        <p:tgtEl>
                                          <p:spTgt spid="11367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13675"/>
                                        </p:tgtEl>
                                        <p:attrNameLst>
                                          <p:attrName>style.visibility</p:attrName>
                                        </p:attrNameLst>
                                      </p:cBhvr>
                                      <p:to>
                                        <p:strVal val="visible"/>
                                      </p:to>
                                    </p:set>
                                    <p:animEffect transition="in" filter="blinds(horizontal)">
                                      <p:cBhvr>
                                        <p:cTn id="21" dur="500"/>
                                        <p:tgtEl>
                                          <p:spTgt spid="11367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1366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4" grpId="0"/>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4716463" y="1968500"/>
            <a:ext cx="1295400" cy="39687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利用</a:t>
            </a:r>
          </a:p>
        </p:txBody>
      </p:sp>
      <p:graphicFrame>
        <p:nvGraphicFramePr>
          <p:cNvPr id="114691" name="Object 3"/>
          <p:cNvGraphicFramePr>
            <a:graphicFrameLocks noChangeAspect="1"/>
          </p:cNvGraphicFramePr>
          <p:nvPr/>
        </p:nvGraphicFramePr>
        <p:xfrm>
          <a:off x="5799138" y="2349500"/>
          <a:ext cx="1263650" cy="638175"/>
        </p:xfrm>
        <a:graphic>
          <a:graphicData uri="http://schemas.openxmlformats.org/presentationml/2006/ole">
            <mc:AlternateContent xmlns:mc="http://schemas.openxmlformats.org/markup-compatibility/2006">
              <mc:Choice xmlns:v="urn:schemas-microsoft-com:vml" Requires="v">
                <p:oleObj spid="_x0000_s47290" name="Equation" r:id="rId3" imgW="774360" imgH="393480" progId="Equation.DSMT4">
                  <p:embed/>
                </p:oleObj>
              </mc:Choice>
              <mc:Fallback>
                <p:oleObj name="Equation" r:id="rId3" imgW="774360" imgH="3934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138" y="2349500"/>
                        <a:ext cx="1263650"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92" name="Text Box 4"/>
          <p:cNvSpPr txBox="1">
            <a:spLocks noChangeArrowheads="1"/>
          </p:cNvSpPr>
          <p:nvPr/>
        </p:nvSpPr>
        <p:spPr bwMode="auto">
          <a:xfrm>
            <a:off x="4716463" y="3116263"/>
            <a:ext cx="1020762"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求和得 </a:t>
            </a:r>
          </a:p>
        </p:txBody>
      </p:sp>
      <p:graphicFrame>
        <p:nvGraphicFramePr>
          <p:cNvPr id="114693" name="Object 5"/>
          <p:cNvGraphicFramePr>
            <a:graphicFrameLocks noChangeAspect="1"/>
          </p:cNvGraphicFramePr>
          <p:nvPr/>
        </p:nvGraphicFramePr>
        <p:xfrm>
          <a:off x="5038725" y="3530600"/>
          <a:ext cx="3048000" cy="690563"/>
        </p:xfrm>
        <a:graphic>
          <a:graphicData uri="http://schemas.openxmlformats.org/presentationml/2006/ole">
            <mc:AlternateContent xmlns:mc="http://schemas.openxmlformats.org/markup-compatibility/2006">
              <mc:Choice xmlns:v="urn:schemas-microsoft-com:vml" Requires="v">
                <p:oleObj spid="_x0000_s47291" name="Equation" r:id="rId5" imgW="1904760" imgH="431640" progId="Equation.DSMT4">
                  <p:embed/>
                </p:oleObj>
              </mc:Choice>
              <mc:Fallback>
                <p:oleObj name="Equation" r:id="rId5" imgW="190476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725" y="3530600"/>
                        <a:ext cx="3048000"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6" name="Text Box 10"/>
          <p:cNvSpPr txBox="1">
            <a:spLocks noChangeArrowheads="1"/>
          </p:cNvSpPr>
          <p:nvPr/>
        </p:nvSpPr>
        <p:spPr bwMode="auto">
          <a:xfrm>
            <a:off x="395288" y="1773238"/>
            <a:ext cx="2093912" cy="396875"/>
          </a:xfrm>
          <a:prstGeom prst="rect">
            <a:avLst/>
          </a:prstGeom>
          <a:solidFill>
            <a:srgbClr val="E179BE"/>
          </a:solidFill>
          <a:ln w="9525">
            <a:noFill/>
            <a:miter lim="800000"/>
            <a:headEnd/>
            <a:tailEnd/>
          </a:ln>
        </p:spPr>
        <p:txBody>
          <a:bodyPr>
            <a:spAutoFit/>
          </a:bodyPr>
          <a:lstStyle/>
          <a:p>
            <a:pPr marL="342900" indent="-342900" eaLnBrk="1" hangingPunct="1"/>
            <a:r>
              <a:rPr lang="zh-CN" altLang="en-US" sz="2000" b="1">
                <a:latin typeface="Arial" pitchFamily="34" charset="0"/>
              </a:rPr>
              <a:t>无旋流中的积分</a:t>
            </a:r>
          </a:p>
        </p:txBody>
      </p:sp>
      <p:graphicFrame>
        <p:nvGraphicFramePr>
          <p:cNvPr id="114699" name="Object 11"/>
          <p:cNvGraphicFramePr>
            <a:graphicFrameLocks noChangeAspect="1"/>
          </p:cNvGraphicFramePr>
          <p:nvPr/>
        </p:nvGraphicFramePr>
        <p:xfrm>
          <a:off x="323850" y="2205038"/>
          <a:ext cx="4176713" cy="2462212"/>
        </p:xfrm>
        <a:graphic>
          <a:graphicData uri="http://schemas.openxmlformats.org/presentationml/2006/ole">
            <mc:AlternateContent xmlns:mc="http://schemas.openxmlformats.org/markup-compatibility/2006">
              <mc:Choice xmlns:v="urn:schemas-microsoft-com:vml" Requires="v">
                <p:oleObj spid="_x0000_s47292" name="Equation" r:id="rId7" imgW="2501900" imgH="1473200" progId="Equation.DSMT4">
                  <p:embed/>
                </p:oleObj>
              </mc:Choice>
              <mc:Fallback>
                <p:oleObj name="Equation" r:id="rId7" imgW="2501900" imgH="14732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2205038"/>
                        <a:ext cx="4176713" cy="2462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7"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伯努利方程</a:t>
            </a:r>
          </a:p>
        </p:txBody>
      </p:sp>
      <p:sp>
        <p:nvSpPr>
          <p:cNvPr id="47119" name="灯片编号占位符 12"/>
          <p:cNvSpPr>
            <a:spLocks noGrp="1"/>
          </p:cNvSpPr>
          <p:nvPr>
            <p:ph type="sldNum" sz="quarter" idx="10"/>
          </p:nvPr>
        </p:nvSpPr>
        <p:spPr bwMode="auto">
          <a:ln>
            <a:miter lim="800000"/>
            <a:headEnd/>
            <a:tailEnd/>
          </a:ln>
        </p:spPr>
        <p:txBody>
          <a:bodyPr/>
          <a:lstStyle/>
          <a:p>
            <a:pPr>
              <a:defRPr/>
            </a:pPr>
            <a:fld id="{D216694E-D41F-4406-A848-85A3EC89E6FF}" type="slidenum">
              <a:rPr lang="en-US" altLang="zh-CN"/>
              <a:pPr>
                <a:defRPr/>
              </a:pPr>
              <a:t>68</a:t>
            </a:fld>
            <a:endParaRPr lang="en-US" altLang="zh-CN"/>
          </a:p>
        </p:txBody>
      </p:sp>
      <p:graphicFrame>
        <p:nvGraphicFramePr>
          <p:cNvPr id="89104" name="Object 16"/>
          <p:cNvGraphicFramePr>
            <a:graphicFrameLocks noChangeAspect="1"/>
          </p:cNvGraphicFramePr>
          <p:nvPr/>
        </p:nvGraphicFramePr>
        <p:xfrm>
          <a:off x="142875" y="4614863"/>
          <a:ext cx="2676525" cy="720725"/>
        </p:xfrm>
        <a:graphic>
          <a:graphicData uri="http://schemas.openxmlformats.org/presentationml/2006/ole">
            <mc:AlternateContent xmlns:mc="http://schemas.openxmlformats.org/markup-compatibility/2006">
              <mc:Choice xmlns:v="urn:schemas-microsoft-com:vml" Requires="v">
                <p:oleObj spid="_x0000_s47293" name="Equation" r:id="rId9" imgW="1638000" imgH="457200" progId="Equation.DSMT4">
                  <p:embed/>
                </p:oleObj>
              </mc:Choice>
              <mc:Fallback>
                <p:oleObj name="Equation" r:id="rId9" imgW="1638000" imgH="45720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875" y="4614863"/>
                        <a:ext cx="2676525" cy="720725"/>
                      </a:xfrm>
                      <a:prstGeom prst="rect">
                        <a:avLst/>
                      </a:prstGeom>
                      <a:solidFill>
                        <a:schemeClr val="accent2"/>
                      </a:solidFill>
                    </p:spPr>
                  </p:pic>
                </p:oleObj>
              </mc:Fallback>
            </mc:AlternateContent>
          </a:graphicData>
        </a:graphic>
      </p:graphicFrame>
      <p:graphicFrame>
        <p:nvGraphicFramePr>
          <p:cNvPr id="2" name="Object 7"/>
          <p:cNvGraphicFramePr>
            <a:graphicFrameLocks noChangeAspect="1"/>
          </p:cNvGraphicFramePr>
          <p:nvPr/>
        </p:nvGraphicFramePr>
        <p:xfrm>
          <a:off x="7067550" y="2359025"/>
          <a:ext cx="890588" cy="638175"/>
        </p:xfrm>
        <a:graphic>
          <a:graphicData uri="http://schemas.openxmlformats.org/presentationml/2006/ole">
            <mc:AlternateContent xmlns:mc="http://schemas.openxmlformats.org/markup-compatibility/2006">
              <mc:Choice xmlns:v="urn:schemas-microsoft-com:vml" Requires="v">
                <p:oleObj spid="_x0000_s47294" name="Equation" r:id="rId11" imgW="545760" imgH="393480" progId="Equation.DSMT4">
                  <p:embed/>
                </p:oleObj>
              </mc:Choice>
              <mc:Fallback>
                <p:oleObj name="Equation" r:id="rId11" imgW="545760" imgH="39348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67550" y="2359025"/>
                        <a:ext cx="890588"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06" name="Object 18"/>
          <p:cNvGraphicFramePr>
            <a:graphicFrameLocks noChangeAspect="1"/>
          </p:cNvGraphicFramePr>
          <p:nvPr/>
        </p:nvGraphicFramePr>
        <p:xfrm>
          <a:off x="2819400" y="4616450"/>
          <a:ext cx="2843213" cy="719138"/>
        </p:xfrm>
        <a:graphic>
          <a:graphicData uri="http://schemas.openxmlformats.org/presentationml/2006/ole">
            <mc:AlternateContent xmlns:mc="http://schemas.openxmlformats.org/markup-compatibility/2006">
              <mc:Choice xmlns:v="urn:schemas-microsoft-com:vml" Requires="v">
                <p:oleObj spid="_x0000_s47295" name="Equation" r:id="rId13" imgW="1739880" imgH="457200" progId="Equation.DSMT4">
                  <p:embed/>
                </p:oleObj>
              </mc:Choice>
              <mc:Fallback>
                <p:oleObj name="Equation" r:id="rId13" imgW="1739880" imgH="457200" progId="Equation.DSMT4">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19400" y="4616450"/>
                        <a:ext cx="2843213" cy="719138"/>
                      </a:xfrm>
                      <a:prstGeom prst="rect">
                        <a:avLst/>
                      </a:prstGeom>
                      <a:solidFill>
                        <a:schemeClr val="accent2"/>
                      </a:solidFill>
                    </p:spPr>
                  </p:pic>
                </p:oleObj>
              </mc:Fallback>
            </mc:AlternateContent>
          </a:graphicData>
        </a:graphic>
      </p:graphicFrame>
      <p:graphicFrame>
        <p:nvGraphicFramePr>
          <p:cNvPr id="89107" name="Object 19"/>
          <p:cNvGraphicFramePr>
            <a:graphicFrameLocks noChangeAspect="1"/>
          </p:cNvGraphicFramePr>
          <p:nvPr/>
        </p:nvGraphicFramePr>
        <p:xfrm>
          <a:off x="104775" y="5414963"/>
          <a:ext cx="4870450" cy="677862"/>
        </p:xfrm>
        <a:graphic>
          <a:graphicData uri="http://schemas.openxmlformats.org/presentationml/2006/ole">
            <mc:AlternateContent xmlns:mc="http://schemas.openxmlformats.org/markup-compatibility/2006">
              <mc:Choice xmlns:v="urn:schemas-microsoft-com:vml" Requires="v">
                <p:oleObj spid="_x0000_s47296" name="Equation" r:id="rId15" imgW="2946240" imgH="482400" progId="Equation.DSMT4">
                  <p:embed/>
                </p:oleObj>
              </mc:Choice>
              <mc:Fallback>
                <p:oleObj name="Equation" r:id="rId15" imgW="2946240" imgH="482400" progId="Equation.DSMT4">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775" y="5414963"/>
                        <a:ext cx="4870450" cy="677862"/>
                      </a:xfrm>
                      <a:prstGeom prst="rect">
                        <a:avLst/>
                      </a:prstGeom>
                      <a:solidFill>
                        <a:schemeClr val="accent2"/>
                      </a:solidFill>
                    </p:spPr>
                  </p:pic>
                </p:oleObj>
              </mc:Fallback>
            </mc:AlternateContent>
          </a:graphicData>
        </a:graphic>
      </p:graphicFrame>
      <p:graphicFrame>
        <p:nvGraphicFramePr>
          <p:cNvPr id="89108" name="Object 20"/>
          <p:cNvGraphicFramePr>
            <a:graphicFrameLocks noChangeAspect="1"/>
          </p:cNvGraphicFramePr>
          <p:nvPr/>
        </p:nvGraphicFramePr>
        <p:xfrm>
          <a:off x="4840288" y="5411788"/>
          <a:ext cx="3727450" cy="681037"/>
        </p:xfrm>
        <a:graphic>
          <a:graphicData uri="http://schemas.openxmlformats.org/presentationml/2006/ole">
            <mc:AlternateContent xmlns:mc="http://schemas.openxmlformats.org/markup-compatibility/2006">
              <mc:Choice xmlns:v="urn:schemas-microsoft-com:vml" Requires="v">
                <p:oleObj spid="_x0000_s47297" name="Equation" r:id="rId17" imgW="2705040" imgH="558720" progId="Equation.DSMT4">
                  <p:embed/>
                </p:oleObj>
              </mc:Choice>
              <mc:Fallback>
                <p:oleObj name="Equation" r:id="rId17" imgW="2705040" imgH="558720" progId="Equation.DSMT4">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40288" y="5411788"/>
                        <a:ext cx="3727450" cy="681037"/>
                      </a:xfrm>
                      <a:prstGeom prst="rect">
                        <a:avLst/>
                      </a:prstGeom>
                      <a:solidFill>
                        <a:schemeClr val="accent2"/>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6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469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9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91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9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910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4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p:bldP spid="11469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Text Box 2"/>
          <p:cNvSpPr txBox="1">
            <a:spLocks noChangeArrowheads="1"/>
          </p:cNvSpPr>
          <p:nvPr/>
        </p:nvSpPr>
        <p:spPr bwMode="auto">
          <a:xfrm>
            <a:off x="4716463" y="1968500"/>
            <a:ext cx="1295400" cy="39687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利用</a:t>
            </a:r>
          </a:p>
        </p:txBody>
      </p:sp>
      <p:graphicFrame>
        <p:nvGraphicFramePr>
          <p:cNvPr id="114691" name="Object 3"/>
          <p:cNvGraphicFramePr>
            <a:graphicFrameLocks noChangeAspect="1"/>
          </p:cNvGraphicFramePr>
          <p:nvPr/>
        </p:nvGraphicFramePr>
        <p:xfrm>
          <a:off x="5799138" y="2349500"/>
          <a:ext cx="1263650" cy="638175"/>
        </p:xfrm>
        <a:graphic>
          <a:graphicData uri="http://schemas.openxmlformats.org/presentationml/2006/ole">
            <mc:AlternateContent xmlns:mc="http://schemas.openxmlformats.org/markup-compatibility/2006">
              <mc:Choice xmlns:v="urn:schemas-microsoft-com:vml" Requires="v">
                <p:oleObj spid="_x0000_s48245" name="Equation" r:id="rId3" imgW="774360" imgH="393480" progId="Equation.DSMT4">
                  <p:embed/>
                </p:oleObj>
              </mc:Choice>
              <mc:Fallback>
                <p:oleObj name="Equation" r:id="rId3" imgW="774360" imgH="3934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138" y="2349500"/>
                        <a:ext cx="1263650"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6" name="Text Box 4"/>
          <p:cNvSpPr txBox="1">
            <a:spLocks noChangeArrowheads="1"/>
          </p:cNvSpPr>
          <p:nvPr/>
        </p:nvSpPr>
        <p:spPr bwMode="auto">
          <a:xfrm>
            <a:off x="4716463" y="3116263"/>
            <a:ext cx="1020762"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求和得 </a:t>
            </a:r>
          </a:p>
        </p:txBody>
      </p:sp>
      <p:graphicFrame>
        <p:nvGraphicFramePr>
          <p:cNvPr id="114693" name="Object 5"/>
          <p:cNvGraphicFramePr>
            <a:graphicFrameLocks noChangeAspect="1"/>
          </p:cNvGraphicFramePr>
          <p:nvPr/>
        </p:nvGraphicFramePr>
        <p:xfrm>
          <a:off x="5038725" y="3530600"/>
          <a:ext cx="3048000" cy="690563"/>
        </p:xfrm>
        <a:graphic>
          <a:graphicData uri="http://schemas.openxmlformats.org/presentationml/2006/ole">
            <mc:AlternateContent xmlns:mc="http://schemas.openxmlformats.org/markup-compatibility/2006">
              <mc:Choice xmlns:v="urn:schemas-microsoft-com:vml" Requires="v">
                <p:oleObj spid="_x0000_s48246" name="Equation" r:id="rId5" imgW="1904760" imgH="431640" progId="Equation.DSMT4">
                  <p:embed/>
                </p:oleObj>
              </mc:Choice>
              <mc:Fallback>
                <p:oleObj name="Equation" r:id="rId5" imgW="190476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725" y="3530600"/>
                        <a:ext cx="3048000"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7" name="Text Box 6"/>
          <p:cNvSpPr txBox="1">
            <a:spLocks noChangeArrowheads="1"/>
          </p:cNvSpPr>
          <p:nvPr/>
        </p:nvSpPr>
        <p:spPr bwMode="auto">
          <a:xfrm>
            <a:off x="4787900" y="4340225"/>
            <a:ext cx="1020763"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积分得 </a:t>
            </a:r>
          </a:p>
        </p:txBody>
      </p:sp>
      <p:graphicFrame>
        <p:nvGraphicFramePr>
          <p:cNvPr id="114695" name="Object 7"/>
          <p:cNvGraphicFramePr>
            <a:graphicFrameLocks noChangeAspect="1"/>
          </p:cNvGraphicFramePr>
          <p:nvPr/>
        </p:nvGraphicFramePr>
        <p:xfrm>
          <a:off x="5219700" y="4724400"/>
          <a:ext cx="3124200" cy="874713"/>
        </p:xfrm>
        <a:graphic>
          <a:graphicData uri="http://schemas.openxmlformats.org/presentationml/2006/ole">
            <mc:AlternateContent xmlns:mc="http://schemas.openxmlformats.org/markup-compatibility/2006">
              <mc:Choice xmlns:v="urn:schemas-microsoft-com:vml" Requires="v">
                <p:oleObj spid="_x0000_s48247" name="Equation" r:id="rId7" imgW="1600200" imgH="444500" progId="Equation.DSMT4">
                  <p:embed/>
                </p:oleObj>
              </mc:Choice>
              <mc:Fallback>
                <p:oleObj name="Equation" r:id="rId7" imgW="1600200" imgH="4445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4724400"/>
                        <a:ext cx="3124200"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8" name="Text Box 8"/>
          <p:cNvSpPr txBox="1">
            <a:spLocks noChangeArrowheads="1"/>
          </p:cNvSpPr>
          <p:nvPr/>
        </p:nvSpPr>
        <p:spPr bwMode="auto">
          <a:xfrm>
            <a:off x="287338" y="4897438"/>
            <a:ext cx="4349750" cy="701675"/>
          </a:xfrm>
          <a:prstGeom prst="rect">
            <a:avLst/>
          </a:prstGeom>
          <a:solidFill>
            <a:srgbClr val="C880F0"/>
          </a:solidFill>
          <a:ln w="9525">
            <a:noFill/>
            <a:miter lim="800000"/>
            <a:headEnd/>
            <a:tailEnd/>
          </a:ln>
        </p:spPr>
        <p:txBody>
          <a:bodyPr>
            <a:spAutoFit/>
          </a:bodyPr>
          <a:lstStyle/>
          <a:p>
            <a:pPr eaLnBrk="1" hangingPunct="1"/>
            <a:r>
              <a:rPr lang="zh-CN" altLang="en-US" sz="2000" b="1">
                <a:latin typeface="Arial" pitchFamily="34" charset="0"/>
              </a:rPr>
              <a:t>此积分称为拉格朗日积分，可用于可压缩非定常位流。</a:t>
            </a:r>
          </a:p>
        </p:txBody>
      </p:sp>
      <p:sp>
        <p:nvSpPr>
          <p:cNvPr id="48139" name="Text Box 10"/>
          <p:cNvSpPr txBox="1">
            <a:spLocks noChangeArrowheads="1"/>
          </p:cNvSpPr>
          <p:nvPr/>
        </p:nvSpPr>
        <p:spPr bwMode="auto">
          <a:xfrm>
            <a:off x="395288" y="1773238"/>
            <a:ext cx="2093912" cy="396875"/>
          </a:xfrm>
          <a:prstGeom prst="rect">
            <a:avLst/>
          </a:prstGeom>
          <a:solidFill>
            <a:srgbClr val="E179BE"/>
          </a:solidFill>
          <a:ln w="9525">
            <a:noFill/>
            <a:miter lim="800000"/>
            <a:headEnd/>
            <a:tailEnd/>
          </a:ln>
        </p:spPr>
        <p:txBody>
          <a:bodyPr>
            <a:spAutoFit/>
          </a:bodyPr>
          <a:lstStyle/>
          <a:p>
            <a:pPr marL="342900" indent="-342900" eaLnBrk="1" hangingPunct="1"/>
            <a:r>
              <a:rPr lang="zh-CN" altLang="en-US" sz="2000" b="1">
                <a:latin typeface="Arial" pitchFamily="34" charset="0"/>
              </a:rPr>
              <a:t>无旋流中的积分</a:t>
            </a:r>
          </a:p>
        </p:txBody>
      </p:sp>
      <p:graphicFrame>
        <p:nvGraphicFramePr>
          <p:cNvPr id="114699" name="Object 11"/>
          <p:cNvGraphicFramePr>
            <a:graphicFrameLocks noChangeAspect="1"/>
          </p:cNvGraphicFramePr>
          <p:nvPr/>
        </p:nvGraphicFramePr>
        <p:xfrm>
          <a:off x="323850" y="2205038"/>
          <a:ext cx="4176713" cy="2462212"/>
        </p:xfrm>
        <a:graphic>
          <a:graphicData uri="http://schemas.openxmlformats.org/presentationml/2006/ole">
            <mc:AlternateContent xmlns:mc="http://schemas.openxmlformats.org/markup-compatibility/2006">
              <mc:Choice xmlns:v="urn:schemas-microsoft-com:vml" Requires="v">
                <p:oleObj spid="_x0000_s48248" name="Equation" r:id="rId9" imgW="2501900" imgH="1473200" progId="Equation.DSMT4">
                  <p:embed/>
                </p:oleObj>
              </mc:Choice>
              <mc:Fallback>
                <p:oleObj name="Equation" r:id="rId9" imgW="2501900" imgH="14732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2205038"/>
                        <a:ext cx="4176713" cy="2462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4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伯努利方程</a:t>
            </a:r>
          </a:p>
        </p:txBody>
      </p:sp>
      <p:sp>
        <p:nvSpPr>
          <p:cNvPr id="48142" name="灯片编号占位符 12"/>
          <p:cNvSpPr>
            <a:spLocks noGrp="1"/>
          </p:cNvSpPr>
          <p:nvPr>
            <p:ph type="sldNum" sz="quarter" idx="10"/>
          </p:nvPr>
        </p:nvSpPr>
        <p:spPr bwMode="auto">
          <a:ln>
            <a:miter lim="800000"/>
            <a:headEnd/>
            <a:tailEnd/>
          </a:ln>
        </p:spPr>
        <p:txBody>
          <a:bodyPr/>
          <a:lstStyle/>
          <a:p>
            <a:pPr>
              <a:defRPr/>
            </a:pPr>
            <a:fld id="{31370F34-6A43-4707-AEF7-051B0158B8E2}" type="slidenum">
              <a:rPr lang="en-US" altLang="zh-CN"/>
              <a:pPr>
                <a:defRPr/>
              </a:pPr>
              <a:t>69</a:t>
            </a:fld>
            <a:endParaRPr lang="en-US" altLang="zh-CN"/>
          </a:p>
        </p:txBody>
      </p:sp>
      <p:sp>
        <p:nvSpPr>
          <p:cNvPr id="48143" name="矩形 13"/>
          <p:cNvSpPr>
            <a:spLocks noChangeArrowheads="1"/>
          </p:cNvSpPr>
          <p:nvPr/>
        </p:nvSpPr>
        <p:spPr bwMode="auto">
          <a:xfrm>
            <a:off x="4933950" y="4759325"/>
            <a:ext cx="3744913" cy="800100"/>
          </a:xfrm>
          <a:prstGeom prst="rect">
            <a:avLst/>
          </a:prstGeom>
          <a:noFill/>
          <a:ln w="25400" algn="ctr">
            <a:solidFill>
              <a:srgbClr val="FF0000"/>
            </a:solidFill>
            <a:round/>
            <a:headEnd/>
            <a:tailEnd/>
          </a:ln>
        </p:spPr>
        <p:txBody>
          <a:bodyPr/>
          <a:lstStyle/>
          <a:p>
            <a:endParaRPr lang="zh-CN" altLang="en-US"/>
          </a:p>
        </p:txBody>
      </p:sp>
      <p:graphicFrame>
        <p:nvGraphicFramePr>
          <p:cNvPr id="2" name="Object 6"/>
          <p:cNvGraphicFramePr>
            <a:graphicFrameLocks noChangeAspect="1"/>
          </p:cNvGraphicFramePr>
          <p:nvPr/>
        </p:nvGraphicFramePr>
        <p:xfrm>
          <a:off x="7067550" y="2359025"/>
          <a:ext cx="890588" cy="638175"/>
        </p:xfrm>
        <a:graphic>
          <a:graphicData uri="http://schemas.openxmlformats.org/presentationml/2006/ole">
            <mc:AlternateContent xmlns:mc="http://schemas.openxmlformats.org/markup-compatibility/2006">
              <mc:Choice xmlns:v="urn:schemas-microsoft-com:vml" Requires="v">
                <p:oleObj spid="_x0000_s48249" name="Equation" r:id="rId11" imgW="545760" imgH="393480" progId="Equation.DSMT4">
                  <p:embed/>
                </p:oleObj>
              </mc:Choice>
              <mc:Fallback>
                <p:oleObj name="Equation" r:id="rId11" imgW="545760" imgH="39348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67550" y="2359025"/>
                        <a:ext cx="890588"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xmlns="" id="{B0E92D32-DFDD-4676-BE0D-A2FD979A75FB}"/>
              </a:ext>
            </a:extLst>
          </p:cNvPr>
          <p:cNvSpPr>
            <a:spLocks noGrp="1"/>
          </p:cNvSpPr>
          <p:nvPr>
            <p:ph type="sldNum" sz="quarter" idx="10"/>
          </p:nvPr>
        </p:nvSpPr>
        <p:spPr/>
        <p:txBody>
          <a:bodyPr/>
          <a:lstStyle/>
          <a:p>
            <a:pPr>
              <a:defRPr/>
            </a:pPr>
            <a:fld id="{929FF430-0200-4505-B7FD-EB8584579D93}" type="slidenum">
              <a:rPr lang="en-US" altLang="zh-CN" smtClean="0"/>
              <a:pPr>
                <a:defRPr/>
              </a:pPr>
              <a:t>7</a:t>
            </a:fld>
            <a:endParaRPr lang="zh-CN" altLang="en-US"/>
          </a:p>
        </p:txBody>
      </p:sp>
      <p:sp>
        <p:nvSpPr>
          <p:cNvPr id="4" name="Rectangle 4">
            <a:extLst>
              <a:ext uri="{FF2B5EF4-FFF2-40B4-BE49-F238E27FC236}">
                <a16:creationId xmlns:a16="http://schemas.microsoft.com/office/drawing/2014/main" xmlns="" id="{E306214E-DB9E-4236-82BD-3016CB67FFC4}"/>
              </a:ext>
            </a:extLst>
          </p:cNvPr>
          <p:cNvSpPr>
            <a:spLocks noChangeArrowheads="1"/>
          </p:cNvSpPr>
          <p:nvPr/>
        </p:nvSpPr>
        <p:spPr bwMode="auto">
          <a:xfrm>
            <a:off x="468313" y="936625"/>
            <a:ext cx="5291819" cy="523220"/>
          </a:xfrm>
          <a:prstGeom prst="rect">
            <a:avLst/>
          </a:prstGeom>
          <a:solidFill>
            <a:schemeClr val="accent1">
              <a:lumMod val="20000"/>
              <a:lumOff val="80000"/>
            </a:schemeClr>
          </a:solidFill>
          <a:ln w="9525">
            <a:noFill/>
            <a:miter lim="800000"/>
            <a:headEnd/>
            <a:tailEnd/>
          </a:ln>
        </p:spPr>
        <p:txBody>
          <a:bodyPr wrap="square">
            <a:spAutoFit/>
          </a:bodyPr>
          <a:lstStyle/>
          <a:p>
            <a:pPr eaLnBrk="1" hangingPunct="1">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拉格朗日法与欧拉法的区别：</a:t>
            </a:r>
          </a:p>
        </p:txBody>
      </p:sp>
      <p:sp>
        <p:nvSpPr>
          <p:cNvPr id="5" name="Rectangle 2">
            <a:extLst>
              <a:ext uri="{FF2B5EF4-FFF2-40B4-BE49-F238E27FC236}">
                <a16:creationId xmlns:a16="http://schemas.microsoft.com/office/drawing/2014/main" xmlns="" id="{70863D10-E0CB-494C-B6A1-716E4F85F3DE}"/>
              </a:ext>
            </a:extLst>
          </p:cNvPr>
          <p:cNvSpPr txBox="1">
            <a:spLocks noChangeArrowheads="1"/>
          </p:cNvSpPr>
          <p:nvPr/>
        </p:nvSpPr>
        <p:spPr bwMode="auto">
          <a:xfrm>
            <a:off x="1691680" y="4253559"/>
            <a:ext cx="1620711" cy="50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120000"/>
              <a:buFont typeface="Wingdings" pitchFamily="2" charset="2"/>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5000"/>
              <a:buFont typeface="Arial" charset="0"/>
              <a:buChar char="–"/>
              <a:defRPr sz="2200">
                <a:solidFill>
                  <a:schemeClr val="tx2"/>
                </a:solidFill>
                <a:latin typeface="+mn-lt"/>
              </a:defRPr>
            </a:lvl2pPr>
            <a:lvl3pPr marL="1143000" indent="-228600" algn="l" rtl="0" eaLnBrk="0" fontAlgn="base" hangingPunct="0">
              <a:spcBef>
                <a:spcPct val="20000"/>
              </a:spcBef>
              <a:spcAft>
                <a:spcPct val="0"/>
              </a:spcAft>
              <a:buClr>
                <a:schemeClr val="tx1"/>
              </a:buClr>
              <a:buFont typeface="Wingdings" pitchFamily="2" charset="2"/>
              <a:buChar char="§"/>
              <a:defRPr sz="2200">
                <a:solidFill>
                  <a:schemeClr val="tx2"/>
                </a:solidFill>
                <a:latin typeface="+mn-lt"/>
              </a:defRPr>
            </a:lvl3pPr>
            <a:lvl4pPr marL="1600200" indent="-228600" algn="l" rtl="0" eaLnBrk="0" fontAlgn="base" hangingPunct="0">
              <a:spcBef>
                <a:spcPct val="20000"/>
              </a:spcBef>
              <a:spcAft>
                <a:spcPct val="0"/>
              </a:spcAft>
              <a:buClr>
                <a:schemeClr val="tx1"/>
              </a:buClr>
              <a:buSzPct val="75000"/>
              <a:buFont typeface="Arial" charset="0"/>
              <a:buChar char="–"/>
              <a:defRPr sz="2200">
                <a:solidFill>
                  <a:schemeClr val="tx2"/>
                </a:solidFill>
                <a:latin typeface="+mn-lt"/>
              </a:defRPr>
            </a:lvl4pPr>
            <a:lvl5pPr marL="2057400" indent="-228600" algn="l" rtl="0" eaLnBrk="0" fontAlgn="base" hangingPunct="0">
              <a:spcBef>
                <a:spcPct val="20000"/>
              </a:spcBef>
              <a:spcAft>
                <a:spcPct val="0"/>
              </a:spcAft>
              <a:buClr>
                <a:schemeClr val="tx1"/>
              </a:buClr>
              <a:buSzPct val="80000"/>
              <a:buFont typeface="Wingdings" pitchFamily="2" charset="2"/>
              <a:buChar char="§"/>
              <a:defRPr sz="2200">
                <a:solidFill>
                  <a:schemeClr val="tx2"/>
                </a:solidFill>
                <a:latin typeface="+mn-lt"/>
              </a:defRPr>
            </a:lvl5pPr>
            <a:lvl6pPr marL="25146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6pPr>
            <a:lvl7pPr marL="29718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7pPr>
            <a:lvl8pPr marL="34290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8pPr>
            <a:lvl9pPr marL="38862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9pPr>
          </a:lstStyle>
          <a:p>
            <a:pPr marL="0" indent="0">
              <a:lnSpc>
                <a:spcPct val="120000"/>
              </a:lnSpc>
              <a:spcBef>
                <a:spcPct val="30000"/>
              </a:spcBef>
              <a:buFont typeface="Wingdings" pitchFamily="2" charset="2"/>
              <a:buNone/>
            </a:pPr>
            <a:r>
              <a:rPr lang="zh-CN" altLang="en-US" sz="2100" b="1" kern="0" dirty="0">
                <a:solidFill>
                  <a:srgbClr val="000066"/>
                </a:solidFill>
                <a:latin typeface="Times New Roman" pitchFamily="18" charset="0"/>
              </a:rPr>
              <a:t>行车记录仪</a:t>
            </a:r>
          </a:p>
        </p:txBody>
      </p:sp>
      <p:pic>
        <p:nvPicPr>
          <p:cNvPr id="6" name="Picture 2" descr="D:\Download\形成记录仪-tupian.jpg">
            <a:extLst>
              <a:ext uri="{FF2B5EF4-FFF2-40B4-BE49-F238E27FC236}">
                <a16:creationId xmlns:a16="http://schemas.microsoft.com/office/drawing/2014/main" xmlns="" id="{37B99F78-7B11-4FA8-867F-0FB0360C0B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516" y="1700808"/>
            <a:ext cx="4453084" cy="2489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Download\路口摄像头.jpg">
            <a:extLst>
              <a:ext uri="{FF2B5EF4-FFF2-40B4-BE49-F238E27FC236}">
                <a16:creationId xmlns:a16="http://schemas.microsoft.com/office/drawing/2014/main" xmlns="" id="{0E71455C-E692-4640-9E2C-5074EFF95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651" y="3307371"/>
            <a:ext cx="4660776" cy="24532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xmlns="" id="{1AD05A54-FCE2-4B4E-9A28-EDF92EAAC42D}"/>
              </a:ext>
            </a:extLst>
          </p:cNvPr>
          <p:cNvSpPr txBox="1">
            <a:spLocks noChangeArrowheads="1"/>
          </p:cNvSpPr>
          <p:nvPr/>
        </p:nvSpPr>
        <p:spPr bwMode="auto">
          <a:xfrm>
            <a:off x="5971445" y="5757271"/>
            <a:ext cx="2128948" cy="50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120000"/>
              <a:buFont typeface="Wingdings" pitchFamily="2" charset="2"/>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5000"/>
              <a:buFont typeface="Arial" charset="0"/>
              <a:buChar char="–"/>
              <a:defRPr sz="2200">
                <a:solidFill>
                  <a:schemeClr val="tx2"/>
                </a:solidFill>
                <a:latin typeface="+mn-lt"/>
              </a:defRPr>
            </a:lvl2pPr>
            <a:lvl3pPr marL="1143000" indent="-228600" algn="l" rtl="0" eaLnBrk="0" fontAlgn="base" hangingPunct="0">
              <a:spcBef>
                <a:spcPct val="20000"/>
              </a:spcBef>
              <a:spcAft>
                <a:spcPct val="0"/>
              </a:spcAft>
              <a:buClr>
                <a:schemeClr val="tx1"/>
              </a:buClr>
              <a:buFont typeface="Wingdings" pitchFamily="2" charset="2"/>
              <a:buChar char="§"/>
              <a:defRPr sz="2200">
                <a:solidFill>
                  <a:schemeClr val="tx2"/>
                </a:solidFill>
                <a:latin typeface="+mn-lt"/>
              </a:defRPr>
            </a:lvl3pPr>
            <a:lvl4pPr marL="1600200" indent="-228600" algn="l" rtl="0" eaLnBrk="0" fontAlgn="base" hangingPunct="0">
              <a:spcBef>
                <a:spcPct val="20000"/>
              </a:spcBef>
              <a:spcAft>
                <a:spcPct val="0"/>
              </a:spcAft>
              <a:buClr>
                <a:schemeClr val="tx1"/>
              </a:buClr>
              <a:buSzPct val="75000"/>
              <a:buFont typeface="Arial" charset="0"/>
              <a:buChar char="–"/>
              <a:defRPr sz="2200">
                <a:solidFill>
                  <a:schemeClr val="tx2"/>
                </a:solidFill>
                <a:latin typeface="+mn-lt"/>
              </a:defRPr>
            </a:lvl4pPr>
            <a:lvl5pPr marL="2057400" indent="-228600" algn="l" rtl="0" eaLnBrk="0" fontAlgn="base" hangingPunct="0">
              <a:spcBef>
                <a:spcPct val="20000"/>
              </a:spcBef>
              <a:spcAft>
                <a:spcPct val="0"/>
              </a:spcAft>
              <a:buClr>
                <a:schemeClr val="tx1"/>
              </a:buClr>
              <a:buSzPct val="80000"/>
              <a:buFont typeface="Wingdings" pitchFamily="2" charset="2"/>
              <a:buChar char="§"/>
              <a:defRPr sz="2200">
                <a:solidFill>
                  <a:schemeClr val="tx2"/>
                </a:solidFill>
                <a:latin typeface="+mn-lt"/>
              </a:defRPr>
            </a:lvl5pPr>
            <a:lvl6pPr marL="25146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6pPr>
            <a:lvl7pPr marL="29718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7pPr>
            <a:lvl8pPr marL="34290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8pPr>
            <a:lvl9pPr marL="38862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9pPr>
          </a:lstStyle>
          <a:p>
            <a:pPr marL="0" indent="0">
              <a:lnSpc>
                <a:spcPct val="120000"/>
              </a:lnSpc>
              <a:spcBef>
                <a:spcPct val="30000"/>
              </a:spcBef>
              <a:buFont typeface="Wingdings" pitchFamily="2" charset="2"/>
              <a:buNone/>
            </a:pPr>
            <a:r>
              <a:rPr lang="zh-CN" altLang="en-US" sz="2100" b="1" kern="0" dirty="0">
                <a:solidFill>
                  <a:srgbClr val="000066"/>
                </a:solidFill>
                <a:latin typeface="Times New Roman" pitchFamily="18" charset="0"/>
              </a:rPr>
              <a:t>路口监控摄像头</a:t>
            </a:r>
          </a:p>
        </p:txBody>
      </p:sp>
      <p:sp>
        <p:nvSpPr>
          <p:cNvPr id="9" name="右箭头 3">
            <a:extLst>
              <a:ext uri="{FF2B5EF4-FFF2-40B4-BE49-F238E27FC236}">
                <a16:creationId xmlns:a16="http://schemas.microsoft.com/office/drawing/2014/main" xmlns="" id="{6360C9AD-F8DA-4983-BA8D-D1DA0F591EDB}"/>
              </a:ext>
            </a:extLst>
          </p:cNvPr>
          <p:cNvSpPr/>
          <p:nvPr/>
        </p:nvSpPr>
        <p:spPr bwMode="auto">
          <a:xfrm rot="10800000">
            <a:off x="4668600" y="2204863"/>
            <a:ext cx="815796" cy="32403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0" name="Rectangle 2">
            <a:extLst>
              <a:ext uri="{FF2B5EF4-FFF2-40B4-BE49-F238E27FC236}">
                <a16:creationId xmlns:a16="http://schemas.microsoft.com/office/drawing/2014/main" xmlns="" id="{0AD8729F-B4B9-4997-AA1C-624C902F86EC}"/>
              </a:ext>
            </a:extLst>
          </p:cNvPr>
          <p:cNvSpPr txBox="1">
            <a:spLocks noChangeArrowheads="1"/>
          </p:cNvSpPr>
          <p:nvPr/>
        </p:nvSpPr>
        <p:spPr bwMode="auto">
          <a:xfrm>
            <a:off x="5616116" y="2132857"/>
            <a:ext cx="1620711" cy="50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120000"/>
              <a:buFont typeface="Wingdings" pitchFamily="2" charset="2"/>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5000"/>
              <a:buFont typeface="Arial" charset="0"/>
              <a:buChar char="–"/>
              <a:defRPr sz="2200">
                <a:solidFill>
                  <a:schemeClr val="tx2"/>
                </a:solidFill>
                <a:latin typeface="+mn-lt"/>
              </a:defRPr>
            </a:lvl2pPr>
            <a:lvl3pPr marL="1143000" indent="-228600" algn="l" rtl="0" eaLnBrk="0" fontAlgn="base" hangingPunct="0">
              <a:spcBef>
                <a:spcPct val="20000"/>
              </a:spcBef>
              <a:spcAft>
                <a:spcPct val="0"/>
              </a:spcAft>
              <a:buClr>
                <a:schemeClr val="tx1"/>
              </a:buClr>
              <a:buFont typeface="Wingdings" pitchFamily="2" charset="2"/>
              <a:buChar char="§"/>
              <a:defRPr sz="2200">
                <a:solidFill>
                  <a:schemeClr val="tx2"/>
                </a:solidFill>
                <a:latin typeface="+mn-lt"/>
              </a:defRPr>
            </a:lvl3pPr>
            <a:lvl4pPr marL="1600200" indent="-228600" algn="l" rtl="0" eaLnBrk="0" fontAlgn="base" hangingPunct="0">
              <a:spcBef>
                <a:spcPct val="20000"/>
              </a:spcBef>
              <a:spcAft>
                <a:spcPct val="0"/>
              </a:spcAft>
              <a:buClr>
                <a:schemeClr val="tx1"/>
              </a:buClr>
              <a:buSzPct val="75000"/>
              <a:buFont typeface="Arial" charset="0"/>
              <a:buChar char="–"/>
              <a:defRPr sz="2200">
                <a:solidFill>
                  <a:schemeClr val="tx2"/>
                </a:solidFill>
                <a:latin typeface="+mn-lt"/>
              </a:defRPr>
            </a:lvl4pPr>
            <a:lvl5pPr marL="2057400" indent="-228600" algn="l" rtl="0" eaLnBrk="0" fontAlgn="base" hangingPunct="0">
              <a:spcBef>
                <a:spcPct val="20000"/>
              </a:spcBef>
              <a:spcAft>
                <a:spcPct val="0"/>
              </a:spcAft>
              <a:buClr>
                <a:schemeClr val="tx1"/>
              </a:buClr>
              <a:buSzPct val="80000"/>
              <a:buFont typeface="Wingdings" pitchFamily="2" charset="2"/>
              <a:buChar char="§"/>
              <a:defRPr sz="2200">
                <a:solidFill>
                  <a:schemeClr val="tx2"/>
                </a:solidFill>
                <a:latin typeface="+mn-lt"/>
              </a:defRPr>
            </a:lvl5pPr>
            <a:lvl6pPr marL="25146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6pPr>
            <a:lvl7pPr marL="29718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7pPr>
            <a:lvl8pPr marL="34290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8pPr>
            <a:lvl9pPr marL="38862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9pPr>
          </a:lstStyle>
          <a:p>
            <a:pPr marL="0" indent="0">
              <a:lnSpc>
                <a:spcPct val="120000"/>
              </a:lnSpc>
              <a:spcBef>
                <a:spcPct val="30000"/>
              </a:spcBef>
              <a:buFont typeface="Wingdings" pitchFamily="2" charset="2"/>
              <a:buNone/>
            </a:pPr>
            <a:r>
              <a:rPr lang="zh-CN" altLang="en-US" sz="2100" b="1" kern="0" dirty="0">
                <a:solidFill>
                  <a:srgbClr val="FF0000"/>
                </a:solidFill>
                <a:latin typeface="Times New Roman" pitchFamily="18" charset="0"/>
              </a:rPr>
              <a:t>拉格朗日法</a:t>
            </a:r>
          </a:p>
        </p:txBody>
      </p:sp>
      <p:sp>
        <p:nvSpPr>
          <p:cNvPr id="11" name="右箭头 15">
            <a:extLst>
              <a:ext uri="{FF2B5EF4-FFF2-40B4-BE49-F238E27FC236}">
                <a16:creationId xmlns:a16="http://schemas.microsoft.com/office/drawing/2014/main" xmlns="" id="{544F2270-FF65-4D88-A812-6F84DB3AADFC}"/>
              </a:ext>
            </a:extLst>
          </p:cNvPr>
          <p:cNvSpPr/>
          <p:nvPr/>
        </p:nvSpPr>
        <p:spPr bwMode="auto">
          <a:xfrm>
            <a:off x="3303977" y="5193196"/>
            <a:ext cx="815796" cy="32403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2" name="Rectangle 2">
            <a:extLst>
              <a:ext uri="{FF2B5EF4-FFF2-40B4-BE49-F238E27FC236}">
                <a16:creationId xmlns:a16="http://schemas.microsoft.com/office/drawing/2014/main" xmlns="" id="{139C5722-6C22-4F59-BFC4-BB7784C1FD43}"/>
              </a:ext>
            </a:extLst>
          </p:cNvPr>
          <p:cNvSpPr txBox="1">
            <a:spLocks noChangeArrowheads="1"/>
          </p:cNvSpPr>
          <p:nvPr/>
        </p:nvSpPr>
        <p:spPr bwMode="auto">
          <a:xfrm>
            <a:off x="2243770" y="5103186"/>
            <a:ext cx="1104094" cy="50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120000"/>
              <a:buFont typeface="Wingdings" pitchFamily="2" charset="2"/>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5000"/>
              <a:buFont typeface="Arial" charset="0"/>
              <a:buChar char="–"/>
              <a:defRPr sz="2200">
                <a:solidFill>
                  <a:schemeClr val="tx2"/>
                </a:solidFill>
                <a:latin typeface="+mn-lt"/>
              </a:defRPr>
            </a:lvl2pPr>
            <a:lvl3pPr marL="1143000" indent="-228600" algn="l" rtl="0" eaLnBrk="0" fontAlgn="base" hangingPunct="0">
              <a:spcBef>
                <a:spcPct val="20000"/>
              </a:spcBef>
              <a:spcAft>
                <a:spcPct val="0"/>
              </a:spcAft>
              <a:buClr>
                <a:schemeClr val="tx1"/>
              </a:buClr>
              <a:buFont typeface="Wingdings" pitchFamily="2" charset="2"/>
              <a:buChar char="§"/>
              <a:defRPr sz="2200">
                <a:solidFill>
                  <a:schemeClr val="tx2"/>
                </a:solidFill>
                <a:latin typeface="+mn-lt"/>
              </a:defRPr>
            </a:lvl3pPr>
            <a:lvl4pPr marL="1600200" indent="-228600" algn="l" rtl="0" eaLnBrk="0" fontAlgn="base" hangingPunct="0">
              <a:spcBef>
                <a:spcPct val="20000"/>
              </a:spcBef>
              <a:spcAft>
                <a:spcPct val="0"/>
              </a:spcAft>
              <a:buClr>
                <a:schemeClr val="tx1"/>
              </a:buClr>
              <a:buSzPct val="75000"/>
              <a:buFont typeface="Arial" charset="0"/>
              <a:buChar char="–"/>
              <a:defRPr sz="2200">
                <a:solidFill>
                  <a:schemeClr val="tx2"/>
                </a:solidFill>
                <a:latin typeface="+mn-lt"/>
              </a:defRPr>
            </a:lvl4pPr>
            <a:lvl5pPr marL="2057400" indent="-228600" algn="l" rtl="0" eaLnBrk="0" fontAlgn="base" hangingPunct="0">
              <a:spcBef>
                <a:spcPct val="20000"/>
              </a:spcBef>
              <a:spcAft>
                <a:spcPct val="0"/>
              </a:spcAft>
              <a:buClr>
                <a:schemeClr val="tx1"/>
              </a:buClr>
              <a:buSzPct val="80000"/>
              <a:buFont typeface="Wingdings" pitchFamily="2" charset="2"/>
              <a:buChar char="§"/>
              <a:defRPr sz="2200">
                <a:solidFill>
                  <a:schemeClr val="tx2"/>
                </a:solidFill>
                <a:latin typeface="+mn-lt"/>
              </a:defRPr>
            </a:lvl5pPr>
            <a:lvl6pPr marL="25146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6pPr>
            <a:lvl7pPr marL="29718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7pPr>
            <a:lvl8pPr marL="34290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8pPr>
            <a:lvl9pPr marL="38862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9pPr>
          </a:lstStyle>
          <a:p>
            <a:pPr marL="0" indent="0">
              <a:lnSpc>
                <a:spcPct val="120000"/>
              </a:lnSpc>
              <a:spcBef>
                <a:spcPct val="30000"/>
              </a:spcBef>
              <a:buFont typeface="Wingdings" pitchFamily="2" charset="2"/>
              <a:buNone/>
            </a:pPr>
            <a:r>
              <a:rPr lang="zh-CN" altLang="en-US" sz="2100" b="1" kern="0" dirty="0">
                <a:solidFill>
                  <a:srgbClr val="FF0000"/>
                </a:solidFill>
                <a:latin typeface="Times New Roman" pitchFamily="18" charset="0"/>
              </a:rPr>
              <a:t>欧拉法</a:t>
            </a:r>
          </a:p>
        </p:txBody>
      </p:sp>
      <p:sp>
        <p:nvSpPr>
          <p:cNvPr id="14" name="标题 1">
            <a:extLst>
              <a:ext uri="{FF2B5EF4-FFF2-40B4-BE49-F238E27FC236}">
                <a16:creationId xmlns:a16="http://schemas.microsoft.com/office/drawing/2014/main" xmlns="" id="{7777D4DC-1613-41F6-93B6-D8EF3636D57A}"/>
              </a:ext>
            </a:extLst>
          </p:cNvPr>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dirty="0">
                <a:solidFill>
                  <a:srgbClr val="C2F0FF"/>
                </a:solidFill>
                <a:latin typeface="华文新魏" pitchFamily="2" charset="-122"/>
                <a:ea typeface="华文新魏" pitchFamily="2" charset="-122"/>
              </a:rPr>
              <a:t>第二章流体力学基本原理和方程 </a:t>
            </a:r>
            <a:r>
              <a:rPr lang="en-US" altLang="zh-CN" sz="2400" dirty="0">
                <a:solidFill>
                  <a:srgbClr val="C2F0FF"/>
                </a:solidFill>
                <a:latin typeface="华文新魏" pitchFamily="2" charset="-122"/>
                <a:ea typeface="华文新魏" pitchFamily="2" charset="-122"/>
              </a:rPr>
              <a:t/>
            </a:r>
            <a:br>
              <a:rPr lang="en-US" altLang="zh-CN" sz="2400" dirty="0">
                <a:solidFill>
                  <a:srgbClr val="C2F0FF"/>
                </a:solidFill>
                <a:latin typeface="华文新魏" pitchFamily="2" charset="-122"/>
                <a:ea typeface="华文新魏" pitchFamily="2" charset="-122"/>
              </a:rPr>
            </a:br>
            <a:r>
              <a:rPr lang="en-US" altLang="zh-CN" sz="2000" dirty="0">
                <a:solidFill>
                  <a:srgbClr val="C2F0FF"/>
                </a:solidFill>
                <a:latin typeface="华文新魏" pitchFamily="2" charset="-122"/>
                <a:ea typeface="华文新魏" pitchFamily="2" charset="-122"/>
              </a:rPr>
              <a:t>§2-1 </a:t>
            </a:r>
            <a:r>
              <a:rPr lang="zh-CN" altLang="en-US" sz="2000" dirty="0">
                <a:solidFill>
                  <a:srgbClr val="C2F0FF"/>
                </a:solidFill>
                <a:latin typeface="华文新魏" pitchFamily="2" charset="-122"/>
                <a:ea typeface="华文新魏" pitchFamily="2" charset="-122"/>
              </a:rPr>
              <a:t>流场</a:t>
            </a:r>
          </a:p>
        </p:txBody>
      </p:sp>
    </p:spTree>
    <p:extLst>
      <p:ext uri="{BB962C8B-B14F-4D97-AF65-F5344CB8AC3E}">
        <p14:creationId xmlns:p14="http://schemas.microsoft.com/office/powerpoint/2010/main" val="159403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1+#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arn(inVertical)">
                                      <p:cBhvr>
                                        <p:cTn id="51" dur="500"/>
                                        <p:tgtEl>
                                          <p:spTgt spid="8"/>
                                        </p:tgtEl>
                                      </p:cBhvr>
                                    </p:animEffect>
                                  </p:childTnLst>
                                </p:cTn>
                              </p:par>
                              <p:par>
                                <p:cTn id="52" presetID="16" presetClass="entr" presetSubtype="21"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barn(inVertical)">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0-#ppt_w/2"/>
                                          </p:val>
                                        </p:tav>
                                        <p:tav tm="100000">
                                          <p:val>
                                            <p:strVal val="#ppt_x"/>
                                          </p:val>
                                        </p:tav>
                                      </p:tavLst>
                                    </p:anim>
                                    <p:anim calcmode="lin" valueType="num">
                                      <p:cBhvr additive="base">
                                        <p:cTn id="60" dur="500" fill="hold"/>
                                        <p:tgtEl>
                                          <p:spTgt spid="1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0-#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animBg="1"/>
      <p:bldP spid="10" grpId="0"/>
      <p:bldP spid="11" grpId="0" animBg="1"/>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365125" y="2239963"/>
            <a:ext cx="4159250"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a:t>
            </a:r>
            <a:r>
              <a:rPr lang="en-US" altLang="zh-CN" sz="2000" b="1">
                <a:latin typeface="Arial" pitchFamily="34" charset="0"/>
              </a:rPr>
              <a:t>1</a:t>
            </a:r>
            <a:r>
              <a:rPr lang="zh-CN" altLang="en-US" sz="2000" b="1">
                <a:latin typeface="Arial" pitchFamily="34" charset="0"/>
              </a:rPr>
              <a:t>）对不可压缩流体，</a:t>
            </a:r>
            <a:r>
              <a:rPr lang="en-US" altLang="zh-CN" sz="2000" b="1">
                <a:latin typeface="Arial" pitchFamily="34" charset="0"/>
              </a:rPr>
              <a:t>ρ</a:t>
            </a:r>
            <a:r>
              <a:rPr lang="zh-CN" altLang="en-US" sz="2000" b="1">
                <a:latin typeface="Arial" pitchFamily="34" charset="0"/>
              </a:rPr>
              <a:t>为常数。</a:t>
            </a:r>
          </a:p>
        </p:txBody>
      </p:sp>
      <p:graphicFrame>
        <p:nvGraphicFramePr>
          <p:cNvPr id="115715" name="Object 3"/>
          <p:cNvGraphicFramePr>
            <a:graphicFrameLocks noChangeAspect="1"/>
          </p:cNvGraphicFramePr>
          <p:nvPr/>
        </p:nvGraphicFramePr>
        <p:xfrm>
          <a:off x="4392613" y="2671763"/>
          <a:ext cx="2232025" cy="685800"/>
        </p:xfrm>
        <a:graphic>
          <a:graphicData uri="http://schemas.openxmlformats.org/presentationml/2006/ole">
            <mc:AlternateContent xmlns:mc="http://schemas.openxmlformats.org/markup-compatibility/2006">
              <mc:Choice xmlns:v="urn:schemas-microsoft-com:vml" Requires="v">
                <p:oleObj spid="_x0000_s49315" r:id="rId3" imgW="1459866" imgH="444307" progId="Equation.DSMT4">
                  <p:embed/>
                </p:oleObj>
              </mc:Choice>
              <mc:Fallback>
                <p:oleObj r:id="rId3" imgW="1459866" imgH="444307"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613" y="2671763"/>
                        <a:ext cx="223202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16" name="Text Box 4"/>
          <p:cNvSpPr txBox="1">
            <a:spLocks noChangeArrowheads="1"/>
          </p:cNvSpPr>
          <p:nvPr/>
        </p:nvSpPr>
        <p:spPr bwMode="auto">
          <a:xfrm>
            <a:off x="755650" y="2816225"/>
            <a:ext cx="2740025"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不可压伯努利方程为：</a:t>
            </a:r>
          </a:p>
        </p:txBody>
      </p:sp>
      <p:sp>
        <p:nvSpPr>
          <p:cNvPr id="115717" name="Text Box 5"/>
          <p:cNvSpPr txBox="1">
            <a:spLocks noChangeArrowheads="1"/>
          </p:cNvSpPr>
          <p:nvPr/>
        </p:nvSpPr>
        <p:spPr bwMode="auto">
          <a:xfrm>
            <a:off x="395288" y="3500438"/>
            <a:ext cx="3136900"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a:t>
            </a:r>
            <a:r>
              <a:rPr lang="en-US" altLang="zh-CN" sz="2000" b="1">
                <a:latin typeface="Arial" pitchFamily="34" charset="0"/>
              </a:rPr>
              <a:t>2</a:t>
            </a:r>
            <a:r>
              <a:rPr lang="zh-CN" altLang="en-US" sz="2000" b="1">
                <a:latin typeface="Arial" pitchFamily="34" charset="0"/>
              </a:rPr>
              <a:t>）对不可压定常流体，</a:t>
            </a:r>
          </a:p>
        </p:txBody>
      </p:sp>
      <p:sp>
        <p:nvSpPr>
          <p:cNvPr id="49164" name="Rectangle 6"/>
          <p:cNvSpPr>
            <a:spLocks noChangeArrowheads="1"/>
          </p:cNvSpPr>
          <p:nvPr/>
        </p:nvSpPr>
        <p:spPr bwMode="auto">
          <a:xfrm>
            <a:off x="0" y="3233738"/>
            <a:ext cx="9144000" cy="1587"/>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15719" name="Object 7"/>
          <p:cNvGraphicFramePr>
            <a:graphicFrameLocks noChangeAspect="1"/>
          </p:cNvGraphicFramePr>
          <p:nvPr/>
        </p:nvGraphicFramePr>
        <p:xfrm>
          <a:off x="3357563" y="3357563"/>
          <a:ext cx="1562100" cy="585787"/>
        </p:xfrm>
        <a:graphic>
          <a:graphicData uri="http://schemas.openxmlformats.org/presentationml/2006/ole">
            <mc:AlternateContent xmlns:mc="http://schemas.openxmlformats.org/markup-compatibility/2006">
              <mc:Choice xmlns:v="urn:schemas-microsoft-com:vml" Requires="v">
                <p:oleObj spid="_x0000_s49316" name="Equation" r:id="rId5" imgW="1041120" imgH="393480" progId="Equation.DSMT4">
                  <p:embed/>
                </p:oleObj>
              </mc:Choice>
              <mc:Fallback>
                <p:oleObj name="Equation" r:id="rId5" imgW="1041120" imgH="39348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7563" y="3357563"/>
                        <a:ext cx="1562100"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5" name="Rectangle 8"/>
          <p:cNvSpPr>
            <a:spLocks noChangeArrowheads="1"/>
          </p:cNvSpPr>
          <p:nvPr/>
        </p:nvSpPr>
        <p:spPr bwMode="auto">
          <a:xfrm>
            <a:off x="0" y="3213100"/>
            <a:ext cx="9144000" cy="1588"/>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15721" name="Object 9"/>
          <p:cNvGraphicFramePr>
            <a:graphicFrameLocks noChangeAspect="1"/>
          </p:cNvGraphicFramePr>
          <p:nvPr/>
        </p:nvGraphicFramePr>
        <p:xfrm>
          <a:off x="2339975" y="4365625"/>
          <a:ext cx="1828800" cy="835025"/>
        </p:xfrm>
        <a:graphic>
          <a:graphicData uri="http://schemas.openxmlformats.org/presentationml/2006/ole">
            <mc:AlternateContent xmlns:mc="http://schemas.openxmlformats.org/markup-compatibility/2006">
              <mc:Choice xmlns:v="urn:schemas-microsoft-com:vml" Requires="v">
                <p:oleObj spid="_x0000_s49317" r:id="rId7" imgW="977476" imgH="444307" progId="Equation.DSMT4">
                  <p:embed/>
                </p:oleObj>
              </mc:Choice>
              <mc:Fallback>
                <p:oleObj r:id="rId7" imgW="977476" imgH="444307"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4365625"/>
                        <a:ext cx="18288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2" name="Text Box 10"/>
          <p:cNvSpPr txBox="1">
            <a:spLocks noChangeArrowheads="1"/>
          </p:cNvSpPr>
          <p:nvPr/>
        </p:nvSpPr>
        <p:spPr bwMode="auto">
          <a:xfrm>
            <a:off x="755650" y="3933825"/>
            <a:ext cx="3506788"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不可压定常流伯努利方程为：</a:t>
            </a:r>
          </a:p>
        </p:txBody>
      </p:sp>
      <p:graphicFrame>
        <p:nvGraphicFramePr>
          <p:cNvPr id="115723" name="Object 11"/>
          <p:cNvGraphicFramePr>
            <a:graphicFrameLocks noChangeAspect="1"/>
          </p:cNvGraphicFramePr>
          <p:nvPr/>
        </p:nvGraphicFramePr>
        <p:xfrm>
          <a:off x="5076825" y="4365625"/>
          <a:ext cx="2286000" cy="715963"/>
        </p:xfrm>
        <a:graphic>
          <a:graphicData uri="http://schemas.openxmlformats.org/presentationml/2006/ole">
            <mc:AlternateContent xmlns:mc="http://schemas.openxmlformats.org/markup-compatibility/2006">
              <mc:Choice xmlns:v="urn:schemas-microsoft-com:vml" Requires="v">
                <p:oleObj spid="_x0000_s49318" r:id="rId9" imgW="1244600" imgH="393700" progId="Equation.DSMT4">
                  <p:embed/>
                </p:oleObj>
              </mc:Choice>
              <mc:Fallback>
                <p:oleObj r:id="rId9" imgW="1244600" imgH="3937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825" y="4365625"/>
                        <a:ext cx="2286000"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4" name="Text Box 12"/>
          <p:cNvSpPr txBox="1">
            <a:spLocks noChangeArrowheads="1"/>
          </p:cNvSpPr>
          <p:nvPr/>
        </p:nvSpPr>
        <p:spPr bwMode="auto">
          <a:xfrm>
            <a:off x="722313" y="5210175"/>
            <a:ext cx="4017962"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空气的绕流问题中，重力可以略去</a:t>
            </a:r>
          </a:p>
        </p:txBody>
      </p:sp>
      <p:sp>
        <p:nvSpPr>
          <p:cNvPr id="49168" name="Rectangle 13"/>
          <p:cNvSpPr>
            <a:spLocks noChangeArrowheads="1"/>
          </p:cNvSpPr>
          <p:nvPr/>
        </p:nvSpPr>
        <p:spPr bwMode="auto">
          <a:xfrm>
            <a:off x="0" y="0"/>
            <a:ext cx="9144000" cy="1588"/>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15726" name="Object 14"/>
          <p:cNvGraphicFramePr>
            <a:graphicFrameLocks noChangeAspect="1"/>
          </p:cNvGraphicFramePr>
          <p:nvPr/>
        </p:nvGraphicFramePr>
        <p:xfrm>
          <a:off x="1114425" y="5661025"/>
          <a:ext cx="1441450" cy="622300"/>
        </p:xfrm>
        <a:graphic>
          <a:graphicData uri="http://schemas.openxmlformats.org/presentationml/2006/ole">
            <mc:AlternateContent xmlns:mc="http://schemas.openxmlformats.org/markup-compatibility/2006">
              <mc:Choice xmlns:v="urn:schemas-microsoft-com:vml" Requires="v">
                <p:oleObj spid="_x0000_s49319" r:id="rId11" imgW="901309" imgH="393529" progId="Equation.DSMT4">
                  <p:embed/>
                </p:oleObj>
              </mc:Choice>
              <mc:Fallback>
                <p:oleObj r:id="rId11" imgW="901309" imgH="393529"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4425" y="5661025"/>
                        <a:ext cx="144145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7" name="Line 15"/>
          <p:cNvSpPr>
            <a:spLocks noChangeShapeType="1"/>
          </p:cNvSpPr>
          <p:nvPr/>
        </p:nvSpPr>
        <p:spPr bwMode="auto">
          <a:xfrm>
            <a:off x="3556000" y="6092825"/>
            <a:ext cx="1447800" cy="1588"/>
          </a:xfrm>
          <a:prstGeom prst="line">
            <a:avLst/>
          </a:prstGeom>
          <a:noFill/>
          <a:ln w="9525">
            <a:solidFill>
              <a:srgbClr val="FF0000"/>
            </a:solidFill>
            <a:round/>
            <a:headEnd/>
            <a:tailEnd/>
          </a:ln>
        </p:spPr>
        <p:txBody>
          <a:bodyPr/>
          <a:lstStyle/>
          <a:p>
            <a:endParaRPr lang="zh-CN" altLang="en-US"/>
          </a:p>
        </p:txBody>
      </p:sp>
      <p:sp>
        <p:nvSpPr>
          <p:cNvPr id="115728" name="Text Box 16"/>
          <p:cNvSpPr txBox="1">
            <a:spLocks noChangeArrowheads="1"/>
          </p:cNvSpPr>
          <p:nvPr/>
        </p:nvSpPr>
        <p:spPr bwMode="auto">
          <a:xfrm>
            <a:off x="3708400" y="5638800"/>
            <a:ext cx="1295400" cy="396875"/>
          </a:xfrm>
          <a:prstGeom prst="rect">
            <a:avLst/>
          </a:prstGeom>
          <a:noFill/>
          <a:ln w="9525">
            <a:noFill/>
            <a:miter lim="800000"/>
            <a:headEnd/>
            <a:tailEnd/>
          </a:ln>
        </p:spPr>
        <p:txBody>
          <a:bodyPr>
            <a:spAutoFit/>
          </a:bodyPr>
          <a:lstStyle/>
          <a:p>
            <a:pPr eaLnBrk="1" hangingPunct="1"/>
            <a:r>
              <a:rPr lang="en-US" altLang="zh-CN" sz="2000" b="1">
                <a:latin typeface="Arial" pitchFamily="34" charset="0"/>
              </a:rPr>
              <a:t>C</a:t>
            </a:r>
            <a:r>
              <a:rPr lang="zh-CN" altLang="en-US" sz="2000" b="1">
                <a:latin typeface="Arial" pitchFamily="34" charset="0"/>
              </a:rPr>
              <a:t>为总压</a:t>
            </a:r>
          </a:p>
        </p:txBody>
      </p:sp>
      <p:graphicFrame>
        <p:nvGraphicFramePr>
          <p:cNvPr id="115730" name="Object 18"/>
          <p:cNvGraphicFramePr>
            <a:graphicFrameLocks noChangeAspect="1"/>
          </p:cNvGraphicFramePr>
          <p:nvPr/>
        </p:nvGraphicFramePr>
        <p:xfrm>
          <a:off x="5867400" y="5589588"/>
          <a:ext cx="1512888" cy="638175"/>
        </p:xfrm>
        <a:graphic>
          <a:graphicData uri="http://schemas.openxmlformats.org/presentationml/2006/ole">
            <mc:AlternateContent xmlns:mc="http://schemas.openxmlformats.org/markup-compatibility/2006">
              <mc:Choice xmlns:v="urn:schemas-microsoft-com:vml" Requires="v">
                <p:oleObj spid="_x0000_s49320" r:id="rId13" imgW="926698" imgH="393529" progId="Equation.DSMT4">
                  <p:embed/>
                </p:oleObj>
              </mc:Choice>
              <mc:Fallback>
                <p:oleObj r:id="rId13" imgW="926698" imgH="393529" progId="Equation.DSMT4">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5589588"/>
                        <a:ext cx="1512888" cy="6381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71" name="Text Box 22"/>
          <p:cNvSpPr txBox="1">
            <a:spLocks noChangeArrowheads="1"/>
          </p:cNvSpPr>
          <p:nvPr/>
        </p:nvSpPr>
        <p:spPr bwMode="auto">
          <a:xfrm>
            <a:off x="1030288" y="1644650"/>
            <a:ext cx="2093912" cy="396875"/>
          </a:xfrm>
          <a:prstGeom prst="rect">
            <a:avLst/>
          </a:prstGeom>
          <a:solidFill>
            <a:srgbClr val="E179BE"/>
          </a:solidFill>
          <a:ln w="9525">
            <a:noFill/>
            <a:miter lim="800000"/>
            <a:headEnd/>
            <a:tailEnd/>
          </a:ln>
        </p:spPr>
        <p:txBody>
          <a:bodyPr>
            <a:spAutoFit/>
          </a:bodyPr>
          <a:lstStyle/>
          <a:p>
            <a:pPr marL="342900" indent="-342900" eaLnBrk="1" hangingPunct="1"/>
            <a:r>
              <a:rPr lang="zh-CN" altLang="en-US" sz="2000" b="1">
                <a:latin typeface="Arial" pitchFamily="34" charset="0"/>
              </a:rPr>
              <a:t>无旋流中的积分</a:t>
            </a:r>
          </a:p>
        </p:txBody>
      </p:sp>
      <p:sp>
        <p:nvSpPr>
          <p:cNvPr id="49188" name="灯片编号占位符 37"/>
          <p:cNvSpPr>
            <a:spLocks noGrp="1"/>
          </p:cNvSpPr>
          <p:nvPr>
            <p:ph type="sldNum" sz="quarter" idx="10"/>
          </p:nvPr>
        </p:nvSpPr>
        <p:spPr bwMode="auto">
          <a:ln>
            <a:miter lim="800000"/>
            <a:headEnd/>
            <a:tailEnd/>
          </a:ln>
        </p:spPr>
        <p:txBody>
          <a:bodyPr/>
          <a:lstStyle/>
          <a:p>
            <a:pPr>
              <a:defRPr/>
            </a:pPr>
            <a:fld id="{F5DB9072-EA56-44EC-AFE7-46E3BC7905DF}" type="slidenum">
              <a:rPr lang="en-US" altLang="zh-CN"/>
              <a:pPr>
                <a:defRPr/>
              </a:pPr>
              <a:t>70</a:t>
            </a:fld>
            <a:endParaRPr lang="en-US" altLang="zh-CN"/>
          </a:p>
        </p:txBody>
      </p:sp>
      <p:graphicFrame>
        <p:nvGraphicFramePr>
          <p:cNvPr id="49160" name="Object 23"/>
          <p:cNvGraphicFramePr>
            <a:graphicFrameLocks noGrp="1" noChangeAspect="1"/>
          </p:cNvGraphicFramePr>
          <p:nvPr>
            <p:ph idx="4294967295"/>
          </p:nvPr>
        </p:nvGraphicFramePr>
        <p:xfrm>
          <a:off x="4022725" y="1455738"/>
          <a:ext cx="2493963" cy="652462"/>
        </p:xfrm>
        <a:graphic>
          <a:graphicData uri="http://schemas.openxmlformats.org/presentationml/2006/ole">
            <mc:AlternateContent xmlns:mc="http://schemas.openxmlformats.org/markup-compatibility/2006">
              <mc:Choice xmlns:v="urn:schemas-microsoft-com:vml" Requires="v">
                <p:oleObj spid="_x0000_s49321" r:id="rId15" imgW="1600200" imgH="444500" progId="Equation.DSMT4">
                  <p:embed/>
                </p:oleObj>
              </mc:Choice>
              <mc:Fallback>
                <p:oleObj r:id="rId15" imgW="1600200" imgH="444500" progId="Equation.DSMT4">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22725" y="1455738"/>
                        <a:ext cx="2493963"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36" name="Text Box 24"/>
          <p:cNvSpPr txBox="1">
            <a:spLocks noChangeArrowheads="1"/>
          </p:cNvSpPr>
          <p:nvPr/>
        </p:nvSpPr>
        <p:spPr bwMode="auto">
          <a:xfrm>
            <a:off x="5078413" y="4021138"/>
            <a:ext cx="935037" cy="355600"/>
          </a:xfrm>
          <a:prstGeom prst="rect">
            <a:avLst/>
          </a:prstGeom>
          <a:solidFill>
            <a:srgbClr val="8BC2FF"/>
          </a:solidFill>
          <a:ln w="19050">
            <a:solidFill>
              <a:schemeClr val="hlink"/>
            </a:solidFill>
            <a:miter lim="800000"/>
            <a:headEnd/>
            <a:tailEnd/>
          </a:ln>
        </p:spPr>
        <p:txBody>
          <a:bodyPr>
            <a:spAutoFit/>
          </a:bodyPr>
          <a:lstStyle/>
          <a:p>
            <a:pPr eaLnBrk="1" hangingPunct="1"/>
            <a:r>
              <a:rPr lang="zh-CN" altLang="en-US" sz="1600" b="1">
                <a:latin typeface="Arial" pitchFamily="34" charset="0"/>
              </a:rPr>
              <a:t>压力能</a:t>
            </a:r>
          </a:p>
        </p:txBody>
      </p:sp>
      <p:sp>
        <p:nvSpPr>
          <p:cNvPr id="115737" name="Text Box 25"/>
          <p:cNvSpPr txBox="1">
            <a:spLocks noChangeArrowheads="1"/>
          </p:cNvSpPr>
          <p:nvPr/>
        </p:nvSpPr>
        <p:spPr bwMode="auto">
          <a:xfrm>
            <a:off x="4286250" y="4021138"/>
            <a:ext cx="647700" cy="355600"/>
          </a:xfrm>
          <a:prstGeom prst="rect">
            <a:avLst/>
          </a:prstGeom>
          <a:solidFill>
            <a:srgbClr val="8BC2FF"/>
          </a:solidFill>
          <a:ln w="19050">
            <a:solidFill>
              <a:schemeClr val="hlink"/>
            </a:solidFill>
            <a:miter lim="800000"/>
            <a:headEnd/>
            <a:tailEnd/>
          </a:ln>
        </p:spPr>
        <p:txBody>
          <a:bodyPr>
            <a:spAutoFit/>
          </a:bodyPr>
          <a:lstStyle/>
          <a:p>
            <a:pPr eaLnBrk="1" hangingPunct="1"/>
            <a:r>
              <a:rPr lang="zh-CN" altLang="en-US" sz="1600" b="1">
                <a:latin typeface="Arial" pitchFamily="34" charset="0"/>
              </a:rPr>
              <a:t>动能</a:t>
            </a:r>
          </a:p>
        </p:txBody>
      </p:sp>
      <p:sp>
        <p:nvSpPr>
          <p:cNvPr id="115738" name="Text Box 26"/>
          <p:cNvSpPr txBox="1">
            <a:spLocks noChangeArrowheads="1"/>
          </p:cNvSpPr>
          <p:nvPr/>
        </p:nvSpPr>
        <p:spPr bwMode="auto">
          <a:xfrm>
            <a:off x="6084888" y="4021138"/>
            <a:ext cx="649287" cy="355600"/>
          </a:xfrm>
          <a:prstGeom prst="rect">
            <a:avLst/>
          </a:prstGeom>
          <a:solidFill>
            <a:srgbClr val="8BC2FF"/>
          </a:solidFill>
          <a:ln w="19050">
            <a:solidFill>
              <a:schemeClr val="hlink"/>
            </a:solidFill>
            <a:miter lim="800000"/>
            <a:headEnd/>
            <a:tailEnd/>
          </a:ln>
        </p:spPr>
        <p:txBody>
          <a:bodyPr>
            <a:spAutoFit/>
          </a:bodyPr>
          <a:lstStyle/>
          <a:p>
            <a:pPr eaLnBrk="1" hangingPunct="1"/>
            <a:r>
              <a:rPr lang="zh-CN" altLang="en-US" sz="1600" b="1">
                <a:latin typeface="Arial" pitchFamily="34" charset="0"/>
              </a:rPr>
              <a:t>位能</a:t>
            </a:r>
          </a:p>
        </p:txBody>
      </p:sp>
      <p:sp>
        <p:nvSpPr>
          <p:cNvPr id="115739" name="Text Box 27"/>
          <p:cNvSpPr txBox="1">
            <a:spLocks noChangeArrowheads="1"/>
          </p:cNvSpPr>
          <p:nvPr/>
        </p:nvSpPr>
        <p:spPr bwMode="auto">
          <a:xfrm>
            <a:off x="6877050" y="4021138"/>
            <a:ext cx="935038" cy="355600"/>
          </a:xfrm>
          <a:prstGeom prst="rect">
            <a:avLst/>
          </a:prstGeom>
          <a:solidFill>
            <a:srgbClr val="8BC2FF"/>
          </a:solidFill>
          <a:ln w="19050">
            <a:solidFill>
              <a:schemeClr val="hlink"/>
            </a:solidFill>
            <a:miter lim="800000"/>
            <a:headEnd/>
            <a:tailEnd/>
          </a:ln>
        </p:spPr>
        <p:txBody>
          <a:bodyPr>
            <a:spAutoFit/>
          </a:bodyPr>
          <a:lstStyle/>
          <a:p>
            <a:pPr eaLnBrk="1" hangingPunct="1"/>
            <a:r>
              <a:rPr lang="zh-CN" altLang="en-US" sz="1600" b="1">
                <a:latin typeface="Arial" pitchFamily="34" charset="0"/>
              </a:rPr>
              <a:t>机械能</a:t>
            </a:r>
          </a:p>
        </p:txBody>
      </p:sp>
      <p:sp>
        <p:nvSpPr>
          <p:cNvPr id="115740" name="Text Box 28"/>
          <p:cNvSpPr txBox="1">
            <a:spLocks noChangeArrowheads="1"/>
          </p:cNvSpPr>
          <p:nvPr/>
        </p:nvSpPr>
        <p:spPr bwMode="auto">
          <a:xfrm>
            <a:off x="4718050" y="5089525"/>
            <a:ext cx="2016125" cy="355600"/>
          </a:xfrm>
          <a:prstGeom prst="rect">
            <a:avLst/>
          </a:prstGeom>
          <a:solidFill>
            <a:srgbClr val="8BC2FF"/>
          </a:solidFill>
          <a:ln w="19050">
            <a:solidFill>
              <a:schemeClr val="hlink"/>
            </a:solidFill>
            <a:miter lim="800000"/>
            <a:headEnd/>
            <a:tailEnd/>
          </a:ln>
        </p:spPr>
        <p:txBody>
          <a:bodyPr>
            <a:spAutoFit/>
          </a:bodyPr>
          <a:lstStyle/>
          <a:p>
            <a:pPr eaLnBrk="1" hangingPunct="1"/>
            <a:r>
              <a:rPr lang="zh-CN" altLang="en-US" sz="1600" b="1">
                <a:latin typeface="Arial" pitchFamily="34" charset="0"/>
              </a:rPr>
              <a:t>总压：驻点处压强</a:t>
            </a:r>
          </a:p>
        </p:txBody>
      </p:sp>
      <p:sp>
        <p:nvSpPr>
          <p:cNvPr id="115741" name="Text Box 29"/>
          <p:cNvSpPr txBox="1">
            <a:spLocks noChangeArrowheads="1"/>
          </p:cNvSpPr>
          <p:nvPr/>
        </p:nvSpPr>
        <p:spPr bwMode="auto">
          <a:xfrm>
            <a:off x="6804025" y="5084763"/>
            <a:ext cx="649288" cy="355600"/>
          </a:xfrm>
          <a:prstGeom prst="rect">
            <a:avLst/>
          </a:prstGeom>
          <a:solidFill>
            <a:srgbClr val="8BC2FF"/>
          </a:solidFill>
          <a:ln w="19050">
            <a:solidFill>
              <a:schemeClr val="hlink"/>
            </a:solidFill>
            <a:miter lim="800000"/>
            <a:headEnd/>
            <a:tailEnd/>
          </a:ln>
        </p:spPr>
        <p:txBody>
          <a:bodyPr>
            <a:spAutoFit/>
          </a:bodyPr>
          <a:lstStyle/>
          <a:p>
            <a:pPr eaLnBrk="1" hangingPunct="1"/>
            <a:r>
              <a:rPr lang="zh-CN" altLang="en-US" sz="1600" b="1">
                <a:latin typeface="Arial" pitchFamily="34" charset="0"/>
              </a:rPr>
              <a:t>静压</a:t>
            </a:r>
          </a:p>
        </p:txBody>
      </p:sp>
      <p:sp>
        <p:nvSpPr>
          <p:cNvPr id="115742" name="Text Box 30"/>
          <p:cNvSpPr txBox="1">
            <a:spLocks noChangeArrowheads="1"/>
          </p:cNvSpPr>
          <p:nvPr/>
        </p:nvSpPr>
        <p:spPr bwMode="auto">
          <a:xfrm>
            <a:off x="7524750" y="5089525"/>
            <a:ext cx="649288" cy="355600"/>
          </a:xfrm>
          <a:prstGeom prst="rect">
            <a:avLst/>
          </a:prstGeom>
          <a:solidFill>
            <a:srgbClr val="8BC2FF"/>
          </a:solidFill>
          <a:ln w="19050">
            <a:solidFill>
              <a:schemeClr val="hlink"/>
            </a:solidFill>
            <a:miter lim="800000"/>
            <a:headEnd/>
            <a:tailEnd/>
          </a:ln>
        </p:spPr>
        <p:txBody>
          <a:bodyPr>
            <a:spAutoFit/>
          </a:bodyPr>
          <a:lstStyle/>
          <a:p>
            <a:pPr eaLnBrk="1" hangingPunct="1"/>
            <a:r>
              <a:rPr lang="zh-CN" altLang="en-US" sz="1600" b="1">
                <a:latin typeface="Arial" pitchFamily="34" charset="0"/>
              </a:rPr>
              <a:t>动压</a:t>
            </a:r>
          </a:p>
        </p:txBody>
      </p:sp>
      <p:sp>
        <p:nvSpPr>
          <p:cNvPr id="115743" name="Line 31"/>
          <p:cNvSpPr>
            <a:spLocks noChangeShapeType="1"/>
          </p:cNvSpPr>
          <p:nvPr/>
        </p:nvSpPr>
        <p:spPr bwMode="auto">
          <a:xfrm flipH="1" flipV="1">
            <a:off x="4643438" y="4365625"/>
            <a:ext cx="433387" cy="21590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15744" name="Line 32"/>
          <p:cNvSpPr>
            <a:spLocks noChangeShapeType="1"/>
          </p:cNvSpPr>
          <p:nvPr/>
        </p:nvSpPr>
        <p:spPr bwMode="auto">
          <a:xfrm flipH="1" flipV="1">
            <a:off x="5795963" y="4365625"/>
            <a:ext cx="288925" cy="287338"/>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15745" name="Line 33"/>
          <p:cNvSpPr>
            <a:spLocks noChangeShapeType="1"/>
          </p:cNvSpPr>
          <p:nvPr/>
        </p:nvSpPr>
        <p:spPr bwMode="auto">
          <a:xfrm flipV="1">
            <a:off x="6588125" y="4437063"/>
            <a:ext cx="0" cy="21590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15746" name="Line 34"/>
          <p:cNvSpPr>
            <a:spLocks noChangeShapeType="1"/>
          </p:cNvSpPr>
          <p:nvPr/>
        </p:nvSpPr>
        <p:spPr bwMode="auto">
          <a:xfrm flipV="1">
            <a:off x="7235825" y="4365625"/>
            <a:ext cx="288925" cy="215900"/>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15747" name="Line 35"/>
          <p:cNvSpPr>
            <a:spLocks noChangeShapeType="1"/>
          </p:cNvSpPr>
          <p:nvPr/>
        </p:nvSpPr>
        <p:spPr bwMode="auto">
          <a:xfrm flipH="1" flipV="1">
            <a:off x="5508625" y="5516563"/>
            <a:ext cx="358775" cy="360362"/>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15748" name="Line 36"/>
          <p:cNvSpPr>
            <a:spLocks noChangeShapeType="1"/>
          </p:cNvSpPr>
          <p:nvPr/>
        </p:nvSpPr>
        <p:spPr bwMode="auto">
          <a:xfrm flipV="1">
            <a:off x="6516688" y="5445125"/>
            <a:ext cx="431800" cy="288925"/>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115749" name="Line 37"/>
          <p:cNvSpPr>
            <a:spLocks noChangeShapeType="1"/>
          </p:cNvSpPr>
          <p:nvPr/>
        </p:nvSpPr>
        <p:spPr bwMode="auto">
          <a:xfrm flipV="1">
            <a:off x="7235825" y="5445125"/>
            <a:ext cx="504825" cy="288925"/>
          </a:xfrm>
          <a:prstGeom prst="line">
            <a:avLst/>
          </a:prstGeom>
          <a:noFill/>
          <a:ln w="28575">
            <a:solidFill>
              <a:srgbClr val="FF66FF"/>
            </a:solidFill>
            <a:round/>
            <a:headEnd/>
            <a:tailEnd type="triangle" w="med" len="med"/>
          </a:ln>
        </p:spPr>
        <p:txBody>
          <a:bodyPr>
            <a:spAutoFit/>
          </a:bodyPr>
          <a:lstStyle/>
          <a:p>
            <a:endParaRPr lang="zh-CN" altLang="en-US"/>
          </a:p>
        </p:txBody>
      </p:sp>
      <p:sp>
        <p:nvSpPr>
          <p:cNvPr id="49187"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伯努利方程</a:t>
            </a:r>
          </a:p>
        </p:txBody>
      </p:sp>
      <p:sp>
        <p:nvSpPr>
          <p:cNvPr id="49189" name="矩形 38"/>
          <p:cNvSpPr>
            <a:spLocks noChangeArrowheads="1"/>
          </p:cNvSpPr>
          <p:nvPr/>
        </p:nvSpPr>
        <p:spPr bwMode="auto">
          <a:xfrm>
            <a:off x="3922713" y="1487488"/>
            <a:ext cx="2701925" cy="630237"/>
          </a:xfrm>
          <a:prstGeom prst="rect">
            <a:avLst/>
          </a:prstGeom>
          <a:noFill/>
          <a:ln w="25400" algn="ctr">
            <a:solidFill>
              <a:srgbClr val="FF0000"/>
            </a:solidFill>
            <a:round/>
            <a:headEnd/>
            <a:tailEnd/>
          </a:ln>
        </p:spPr>
        <p:txBody>
          <a:bodyPr/>
          <a:lstStyle/>
          <a:p>
            <a:endParaRPr lang="zh-CN" altLang="en-US"/>
          </a:p>
        </p:txBody>
      </p:sp>
      <p:sp>
        <p:nvSpPr>
          <p:cNvPr id="40" name="矩形 39"/>
          <p:cNvSpPr>
            <a:spLocks noChangeArrowheads="1"/>
          </p:cNvSpPr>
          <p:nvPr/>
        </p:nvSpPr>
        <p:spPr bwMode="auto">
          <a:xfrm>
            <a:off x="4356100" y="2667000"/>
            <a:ext cx="2268538" cy="706438"/>
          </a:xfrm>
          <a:prstGeom prst="rect">
            <a:avLst/>
          </a:prstGeom>
          <a:noFill/>
          <a:ln w="25400" algn="ctr">
            <a:solidFill>
              <a:srgbClr val="FF0000"/>
            </a:solidFill>
            <a:round/>
            <a:headEnd/>
            <a:tailEnd/>
          </a:ln>
        </p:spPr>
        <p:txBody>
          <a:bodyPr/>
          <a:lstStyle/>
          <a:p>
            <a:endParaRPr lang="zh-CN" altLang="en-US"/>
          </a:p>
        </p:txBody>
      </p:sp>
      <p:sp>
        <p:nvSpPr>
          <p:cNvPr id="41" name="矩形 40"/>
          <p:cNvSpPr>
            <a:spLocks noChangeArrowheads="1"/>
          </p:cNvSpPr>
          <p:nvPr/>
        </p:nvSpPr>
        <p:spPr bwMode="auto">
          <a:xfrm>
            <a:off x="2265363" y="4405313"/>
            <a:ext cx="1997075" cy="804862"/>
          </a:xfrm>
          <a:prstGeom prst="rect">
            <a:avLst/>
          </a:prstGeom>
          <a:noFill/>
          <a:ln w="25400" algn="ctr">
            <a:solidFill>
              <a:srgbClr val="FF0000"/>
            </a:solidFill>
            <a:round/>
            <a:headEnd/>
            <a:tailEnd/>
          </a:ln>
        </p:spPr>
        <p:txBody>
          <a:bodyPr/>
          <a:lstStyle/>
          <a:p>
            <a:endParaRPr lang="zh-CN" altLang="en-US"/>
          </a:p>
        </p:txBody>
      </p:sp>
      <p:sp>
        <p:nvSpPr>
          <p:cNvPr id="42" name="矩形 41"/>
          <p:cNvSpPr>
            <a:spLocks noChangeArrowheads="1"/>
          </p:cNvSpPr>
          <p:nvPr/>
        </p:nvSpPr>
        <p:spPr bwMode="auto">
          <a:xfrm>
            <a:off x="5867400" y="5581650"/>
            <a:ext cx="1512888" cy="646113"/>
          </a:xfrm>
          <a:prstGeom prst="rect">
            <a:avLst/>
          </a:prstGeom>
          <a:noFill/>
          <a:ln w="25400" algn="ctr">
            <a:solidFill>
              <a:srgbClr val="FF0000"/>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blinds(horizontal)">
                                      <p:cBhvr>
                                        <p:cTn id="7" dur="500"/>
                                        <p:tgtEl>
                                          <p:spTgt spid="115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57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57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157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571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572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572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572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15744"/>
                                        </p:tgtEl>
                                        <p:attrNameLst>
                                          <p:attrName>style.visibility</p:attrName>
                                        </p:attrNameLst>
                                      </p:cBhvr>
                                      <p:to>
                                        <p:strVal val="visible"/>
                                      </p:to>
                                    </p:set>
                                    <p:animEffect transition="in" filter="blinds(horizontal)">
                                      <p:cBhvr>
                                        <p:cTn id="34" dur="500"/>
                                        <p:tgtEl>
                                          <p:spTgt spid="115744"/>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1573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15743"/>
                                        </p:tgtEl>
                                        <p:attrNameLst>
                                          <p:attrName>style.visibility</p:attrName>
                                        </p:attrNameLst>
                                      </p:cBhvr>
                                      <p:to>
                                        <p:strVal val="visible"/>
                                      </p:to>
                                    </p:set>
                                    <p:animEffect transition="in" filter="blinds(horizontal)">
                                      <p:cBhvr>
                                        <p:cTn id="41" dur="500"/>
                                        <p:tgtEl>
                                          <p:spTgt spid="115743"/>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115737"/>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5745"/>
                                        </p:tgtEl>
                                        <p:attrNameLst>
                                          <p:attrName>style.visibility</p:attrName>
                                        </p:attrNameLst>
                                      </p:cBhvr>
                                      <p:to>
                                        <p:strVal val="visible"/>
                                      </p:to>
                                    </p:set>
                                    <p:animEffect transition="in" filter="blinds(horizontal)">
                                      <p:cBhvr>
                                        <p:cTn id="48" dur="500"/>
                                        <p:tgtEl>
                                          <p:spTgt spid="115745"/>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1573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5746"/>
                                        </p:tgtEl>
                                        <p:attrNameLst>
                                          <p:attrName>style.visibility</p:attrName>
                                        </p:attrNameLst>
                                      </p:cBhvr>
                                      <p:to>
                                        <p:strVal val="visible"/>
                                      </p:to>
                                    </p:set>
                                    <p:animEffect transition="in" filter="blinds(horizontal)">
                                      <p:cBhvr>
                                        <p:cTn id="55" dur="500"/>
                                        <p:tgtEl>
                                          <p:spTgt spid="115746"/>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15739"/>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xit" presetSubtype="10" fill="hold" grpId="1" nodeType="clickEffect">
                                  <p:stCondLst>
                                    <p:cond delay="0"/>
                                  </p:stCondLst>
                                  <p:childTnLst>
                                    <p:animEffect transition="out" filter="blinds(horizontal)">
                                      <p:cBhvr>
                                        <p:cTn id="61" dur="500"/>
                                        <p:tgtEl>
                                          <p:spTgt spid="115737"/>
                                        </p:tgtEl>
                                      </p:cBhvr>
                                    </p:animEffect>
                                    <p:set>
                                      <p:cBhvr>
                                        <p:cTn id="62" dur="1" fill="hold">
                                          <p:stCondLst>
                                            <p:cond delay="499"/>
                                          </p:stCondLst>
                                        </p:cTn>
                                        <p:tgtEl>
                                          <p:spTgt spid="115737"/>
                                        </p:tgtEl>
                                        <p:attrNameLst>
                                          <p:attrName>style.visibility</p:attrName>
                                        </p:attrNameLst>
                                      </p:cBhvr>
                                      <p:to>
                                        <p:strVal val="hidden"/>
                                      </p:to>
                                    </p:set>
                                  </p:childTnLst>
                                </p:cTn>
                              </p:par>
                              <p:par>
                                <p:cTn id="63" presetID="3" presetClass="exit" presetSubtype="10" fill="hold" grpId="1" nodeType="withEffect">
                                  <p:stCondLst>
                                    <p:cond delay="0"/>
                                  </p:stCondLst>
                                  <p:childTnLst>
                                    <p:animEffect transition="out" filter="blinds(horizontal)">
                                      <p:cBhvr>
                                        <p:cTn id="64" dur="500"/>
                                        <p:tgtEl>
                                          <p:spTgt spid="115743"/>
                                        </p:tgtEl>
                                      </p:cBhvr>
                                    </p:animEffect>
                                    <p:set>
                                      <p:cBhvr>
                                        <p:cTn id="65" dur="1" fill="hold">
                                          <p:stCondLst>
                                            <p:cond delay="499"/>
                                          </p:stCondLst>
                                        </p:cTn>
                                        <p:tgtEl>
                                          <p:spTgt spid="115743"/>
                                        </p:tgtEl>
                                        <p:attrNameLst>
                                          <p:attrName>style.visibility</p:attrName>
                                        </p:attrNameLst>
                                      </p:cBhvr>
                                      <p:to>
                                        <p:strVal val="hidden"/>
                                      </p:to>
                                    </p:set>
                                  </p:childTnLst>
                                </p:cTn>
                              </p:par>
                              <p:par>
                                <p:cTn id="66" presetID="3" presetClass="exit" presetSubtype="10" fill="hold" grpId="1" nodeType="withEffect">
                                  <p:stCondLst>
                                    <p:cond delay="0"/>
                                  </p:stCondLst>
                                  <p:childTnLst>
                                    <p:animEffect transition="out" filter="blinds(horizontal)">
                                      <p:cBhvr>
                                        <p:cTn id="67" dur="500"/>
                                        <p:tgtEl>
                                          <p:spTgt spid="115736"/>
                                        </p:tgtEl>
                                      </p:cBhvr>
                                    </p:animEffect>
                                    <p:set>
                                      <p:cBhvr>
                                        <p:cTn id="68" dur="1" fill="hold">
                                          <p:stCondLst>
                                            <p:cond delay="499"/>
                                          </p:stCondLst>
                                        </p:cTn>
                                        <p:tgtEl>
                                          <p:spTgt spid="115736"/>
                                        </p:tgtEl>
                                        <p:attrNameLst>
                                          <p:attrName>style.visibility</p:attrName>
                                        </p:attrNameLst>
                                      </p:cBhvr>
                                      <p:to>
                                        <p:strVal val="hidden"/>
                                      </p:to>
                                    </p:set>
                                  </p:childTnLst>
                                </p:cTn>
                              </p:par>
                              <p:par>
                                <p:cTn id="69" presetID="3" presetClass="exit" presetSubtype="10" fill="hold" grpId="1" nodeType="withEffect">
                                  <p:stCondLst>
                                    <p:cond delay="0"/>
                                  </p:stCondLst>
                                  <p:childTnLst>
                                    <p:animEffect transition="out" filter="blinds(horizontal)">
                                      <p:cBhvr>
                                        <p:cTn id="70" dur="500"/>
                                        <p:tgtEl>
                                          <p:spTgt spid="115744"/>
                                        </p:tgtEl>
                                      </p:cBhvr>
                                    </p:animEffect>
                                    <p:set>
                                      <p:cBhvr>
                                        <p:cTn id="71" dur="1" fill="hold">
                                          <p:stCondLst>
                                            <p:cond delay="499"/>
                                          </p:stCondLst>
                                        </p:cTn>
                                        <p:tgtEl>
                                          <p:spTgt spid="115744"/>
                                        </p:tgtEl>
                                        <p:attrNameLst>
                                          <p:attrName>style.visibility</p:attrName>
                                        </p:attrNameLst>
                                      </p:cBhvr>
                                      <p:to>
                                        <p:strVal val="hidden"/>
                                      </p:to>
                                    </p:set>
                                  </p:childTnLst>
                                </p:cTn>
                              </p:par>
                              <p:par>
                                <p:cTn id="72" presetID="3" presetClass="exit" presetSubtype="10" fill="hold" grpId="1" nodeType="withEffect">
                                  <p:stCondLst>
                                    <p:cond delay="0"/>
                                  </p:stCondLst>
                                  <p:childTnLst>
                                    <p:animEffect transition="out" filter="blinds(horizontal)">
                                      <p:cBhvr>
                                        <p:cTn id="73" dur="500"/>
                                        <p:tgtEl>
                                          <p:spTgt spid="115738"/>
                                        </p:tgtEl>
                                      </p:cBhvr>
                                    </p:animEffect>
                                    <p:set>
                                      <p:cBhvr>
                                        <p:cTn id="74" dur="1" fill="hold">
                                          <p:stCondLst>
                                            <p:cond delay="499"/>
                                          </p:stCondLst>
                                        </p:cTn>
                                        <p:tgtEl>
                                          <p:spTgt spid="115738"/>
                                        </p:tgtEl>
                                        <p:attrNameLst>
                                          <p:attrName>style.visibility</p:attrName>
                                        </p:attrNameLst>
                                      </p:cBhvr>
                                      <p:to>
                                        <p:strVal val="hidden"/>
                                      </p:to>
                                    </p:set>
                                  </p:childTnLst>
                                </p:cTn>
                              </p:par>
                              <p:par>
                                <p:cTn id="75" presetID="3" presetClass="exit" presetSubtype="10" fill="hold" grpId="1" nodeType="withEffect">
                                  <p:stCondLst>
                                    <p:cond delay="0"/>
                                  </p:stCondLst>
                                  <p:childTnLst>
                                    <p:animEffect transition="out" filter="blinds(horizontal)">
                                      <p:cBhvr>
                                        <p:cTn id="76" dur="500"/>
                                        <p:tgtEl>
                                          <p:spTgt spid="115745"/>
                                        </p:tgtEl>
                                      </p:cBhvr>
                                    </p:animEffect>
                                    <p:set>
                                      <p:cBhvr>
                                        <p:cTn id="77" dur="1" fill="hold">
                                          <p:stCondLst>
                                            <p:cond delay="499"/>
                                          </p:stCondLst>
                                        </p:cTn>
                                        <p:tgtEl>
                                          <p:spTgt spid="115745"/>
                                        </p:tgtEl>
                                        <p:attrNameLst>
                                          <p:attrName>style.visibility</p:attrName>
                                        </p:attrNameLst>
                                      </p:cBhvr>
                                      <p:to>
                                        <p:strVal val="hidden"/>
                                      </p:to>
                                    </p:set>
                                  </p:childTnLst>
                                </p:cTn>
                              </p:par>
                              <p:par>
                                <p:cTn id="78" presetID="3" presetClass="exit" presetSubtype="10" fill="hold" grpId="1" nodeType="withEffect">
                                  <p:stCondLst>
                                    <p:cond delay="0"/>
                                  </p:stCondLst>
                                  <p:childTnLst>
                                    <p:animEffect transition="out" filter="blinds(horizontal)">
                                      <p:cBhvr>
                                        <p:cTn id="79" dur="500"/>
                                        <p:tgtEl>
                                          <p:spTgt spid="115739"/>
                                        </p:tgtEl>
                                      </p:cBhvr>
                                    </p:animEffect>
                                    <p:set>
                                      <p:cBhvr>
                                        <p:cTn id="80" dur="1" fill="hold">
                                          <p:stCondLst>
                                            <p:cond delay="499"/>
                                          </p:stCondLst>
                                        </p:cTn>
                                        <p:tgtEl>
                                          <p:spTgt spid="115739"/>
                                        </p:tgtEl>
                                        <p:attrNameLst>
                                          <p:attrName>style.visibility</p:attrName>
                                        </p:attrNameLst>
                                      </p:cBhvr>
                                      <p:to>
                                        <p:strVal val="hidden"/>
                                      </p:to>
                                    </p:set>
                                  </p:childTnLst>
                                </p:cTn>
                              </p:par>
                              <p:par>
                                <p:cTn id="81" presetID="3" presetClass="exit" presetSubtype="10" fill="hold" grpId="1" nodeType="withEffect">
                                  <p:stCondLst>
                                    <p:cond delay="0"/>
                                  </p:stCondLst>
                                  <p:childTnLst>
                                    <p:animEffect transition="out" filter="blinds(horizontal)">
                                      <p:cBhvr>
                                        <p:cTn id="82" dur="500"/>
                                        <p:tgtEl>
                                          <p:spTgt spid="115746"/>
                                        </p:tgtEl>
                                      </p:cBhvr>
                                    </p:animEffect>
                                    <p:set>
                                      <p:cBhvr>
                                        <p:cTn id="83" dur="1" fill="hold">
                                          <p:stCondLst>
                                            <p:cond delay="499"/>
                                          </p:stCondLst>
                                        </p:cTn>
                                        <p:tgtEl>
                                          <p:spTgt spid="115746"/>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15724"/>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115726"/>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572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15728"/>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15730"/>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15747"/>
                                        </p:tgtEl>
                                        <p:attrNameLst>
                                          <p:attrName>style.visibility</p:attrName>
                                        </p:attrNameLst>
                                      </p:cBhvr>
                                      <p:to>
                                        <p:strVal val="visible"/>
                                      </p:to>
                                    </p:set>
                                    <p:animEffect transition="in" filter="blinds(horizontal)">
                                      <p:cBhvr>
                                        <p:cTn id="104" dur="500"/>
                                        <p:tgtEl>
                                          <p:spTgt spid="115747"/>
                                        </p:tgtEl>
                                      </p:cBhvr>
                                    </p:animEffect>
                                  </p:childTnLst>
                                </p:cTn>
                              </p:par>
                              <p:par>
                                <p:cTn id="105" presetID="1" presetClass="entr" presetSubtype="0" fill="hold" grpId="0" nodeType="withEffect">
                                  <p:stCondLst>
                                    <p:cond delay="0"/>
                                  </p:stCondLst>
                                  <p:childTnLst>
                                    <p:set>
                                      <p:cBhvr>
                                        <p:cTn id="106" dur="1" fill="hold">
                                          <p:stCondLst>
                                            <p:cond delay="0"/>
                                          </p:stCondLst>
                                        </p:cTn>
                                        <p:tgtEl>
                                          <p:spTgt spid="115740"/>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115748"/>
                                        </p:tgtEl>
                                        <p:attrNameLst>
                                          <p:attrName>style.visibility</p:attrName>
                                        </p:attrNameLst>
                                      </p:cBhvr>
                                      <p:to>
                                        <p:strVal val="visible"/>
                                      </p:to>
                                    </p:set>
                                    <p:animEffect transition="in" filter="blinds(horizontal)">
                                      <p:cBhvr>
                                        <p:cTn id="111" dur="500"/>
                                        <p:tgtEl>
                                          <p:spTgt spid="115748"/>
                                        </p:tgtEl>
                                      </p:cBhvr>
                                    </p:animEffect>
                                  </p:childTnLst>
                                </p:cTn>
                              </p:par>
                              <p:par>
                                <p:cTn id="112" presetID="1" presetClass="entr" presetSubtype="0" fill="hold" grpId="0" nodeType="withEffect">
                                  <p:stCondLst>
                                    <p:cond delay="0"/>
                                  </p:stCondLst>
                                  <p:childTnLst>
                                    <p:set>
                                      <p:cBhvr>
                                        <p:cTn id="113" dur="1" fill="hold">
                                          <p:stCondLst>
                                            <p:cond delay="0"/>
                                          </p:stCondLst>
                                        </p:cTn>
                                        <p:tgtEl>
                                          <p:spTgt spid="115741"/>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115749"/>
                                        </p:tgtEl>
                                        <p:attrNameLst>
                                          <p:attrName>style.visibility</p:attrName>
                                        </p:attrNameLst>
                                      </p:cBhvr>
                                      <p:to>
                                        <p:strVal val="visible"/>
                                      </p:to>
                                    </p:set>
                                    <p:animEffect transition="in" filter="blinds(horizontal)">
                                      <p:cBhvr>
                                        <p:cTn id="118" dur="500"/>
                                        <p:tgtEl>
                                          <p:spTgt spid="115749"/>
                                        </p:tgtEl>
                                      </p:cBhvr>
                                    </p:animEffect>
                                  </p:childTnLst>
                                </p:cTn>
                              </p:par>
                              <p:par>
                                <p:cTn id="119" presetID="1" presetClass="entr" presetSubtype="0" fill="hold" grpId="0" nodeType="withEffect">
                                  <p:stCondLst>
                                    <p:cond delay="0"/>
                                  </p:stCondLst>
                                  <p:childTnLst>
                                    <p:set>
                                      <p:cBhvr>
                                        <p:cTn id="120" dur="1" fill="hold">
                                          <p:stCondLst>
                                            <p:cond delay="0"/>
                                          </p:stCondLst>
                                        </p:cTn>
                                        <p:tgtEl>
                                          <p:spTgt spid="115742"/>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p:bldP spid="115716" grpId="0"/>
      <p:bldP spid="115717" grpId="0"/>
      <p:bldP spid="115722" grpId="0"/>
      <p:bldP spid="115724" grpId="0"/>
      <p:bldP spid="115727" grpId="0" animBg="1"/>
      <p:bldP spid="115728" grpId="0"/>
      <p:bldP spid="115736" grpId="0" animBg="1"/>
      <p:bldP spid="115736" grpId="1" animBg="1"/>
      <p:bldP spid="115737" grpId="0" animBg="1"/>
      <p:bldP spid="115737" grpId="1" animBg="1"/>
      <p:bldP spid="115738" grpId="0" animBg="1"/>
      <p:bldP spid="115738" grpId="1" animBg="1"/>
      <p:bldP spid="115739" grpId="0" animBg="1"/>
      <p:bldP spid="115739" grpId="1" animBg="1"/>
      <p:bldP spid="115740" grpId="0" animBg="1"/>
      <p:bldP spid="115741" grpId="0" animBg="1"/>
      <p:bldP spid="115742" grpId="0" animBg="1"/>
      <p:bldP spid="115743" grpId="0" animBg="1"/>
      <p:bldP spid="115743" grpId="1" animBg="1"/>
      <p:bldP spid="115744" grpId="0" animBg="1"/>
      <p:bldP spid="115744" grpId="1" animBg="1"/>
      <p:bldP spid="115745" grpId="0" animBg="1"/>
      <p:bldP spid="115745" grpId="1" animBg="1"/>
      <p:bldP spid="115746" grpId="0" animBg="1"/>
      <p:bldP spid="115746" grpId="1" animBg="1"/>
      <p:bldP spid="115747" grpId="0" animBg="1"/>
      <p:bldP spid="115748" grpId="0" animBg="1"/>
      <p:bldP spid="115749" grpId="0" animBg="1"/>
      <p:bldP spid="40" grpId="0" animBg="1"/>
      <p:bldP spid="41" grpId="0" animBg="1"/>
      <p:bldP spid="4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Text Box 2"/>
          <p:cNvSpPr txBox="1">
            <a:spLocks noChangeArrowheads="1"/>
          </p:cNvSpPr>
          <p:nvPr/>
        </p:nvSpPr>
        <p:spPr bwMode="auto">
          <a:xfrm>
            <a:off x="395288" y="1665288"/>
            <a:ext cx="2898775" cy="369887"/>
          </a:xfrm>
          <a:prstGeom prst="rect">
            <a:avLst/>
          </a:prstGeom>
          <a:noFill/>
          <a:ln w="9525">
            <a:noFill/>
            <a:miter lim="800000"/>
            <a:headEnd/>
            <a:tailEnd/>
          </a:ln>
        </p:spPr>
        <p:txBody>
          <a:bodyPr wrap="none">
            <a:spAutoFit/>
          </a:bodyPr>
          <a:lstStyle/>
          <a:p>
            <a:pPr eaLnBrk="1" hangingPunct="1"/>
            <a:r>
              <a:rPr lang="zh-CN" altLang="en-US" b="1">
                <a:solidFill>
                  <a:schemeClr val="tx2"/>
                </a:solidFill>
                <a:latin typeface="华文楷体" pitchFamily="2" charset="-122"/>
                <a:ea typeface="华文楷体" pitchFamily="2" charset="-122"/>
              </a:rPr>
              <a:t>例</a:t>
            </a:r>
            <a:r>
              <a:rPr lang="en-US" altLang="zh-CN" b="1">
                <a:solidFill>
                  <a:schemeClr val="tx2"/>
                </a:solidFill>
                <a:latin typeface="华文楷体" pitchFamily="2" charset="-122"/>
                <a:ea typeface="华文楷体" pitchFamily="2" charset="-122"/>
              </a:rPr>
              <a:t>2-7  </a:t>
            </a:r>
            <a:r>
              <a:rPr lang="zh-CN" altLang="en-US" b="1">
                <a:solidFill>
                  <a:schemeClr val="tx2"/>
                </a:solidFill>
                <a:latin typeface="华文楷体" pitchFamily="2" charset="-122"/>
                <a:ea typeface="华文楷体" pitchFamily="2" charset="-122"/>
              </a:rPr>
              <a:t>用文德利管测流量。</a:t>
            </a:r>
          </a:p>
        </p:txBody>
      </p:sp>
      <p:pic>
        <p:nvPicPr>
          <p:cNvPr id="50183" name="Picture 3" descr="2-24"/>
          <p:cNvPicPr>
            <a:picLocks noChangeAspect="1" noChangeArrowheads="1"/>
          </p:cNvPicPr>
          <p:nvPr/>
        </p:nvPicPr>
        <p:blipFill>
          <a:blip r:embed="rId3" cstate="print"/>
          <a:srcRect/>
          <a:stretch>
            <a:fillRect/>
          </a:stretch>
        </p:blipFill>
        <p:spPr bwMode="auto">
          <a:xfrm>
            <a:off x="5076825" y="2144713"/>
            <a:ext cx="4067175" cy="2413000"/>
          </a:xfrm>
          <a:prstGeom prst="rect">
            <a:avLst/>
          </a:prstGeom>
          <a:noFill/>
          <a:ln w="9525">
            <a:noFill/>
            <a:miter lim="800000"/>
            <a:headEnd/>
            <a:tailEnd/>
          </a:ln>
        </p:spPr>
      </p:pic>
      <p:sp>
        <p:nvSpPr>
          <p:cNvPr id="116740" name="Text Box 4"/>
          <p:cNvSpPr txBox="1">
            <a:spLocks noChangeArrowheads="1"/>
          </p:cNvSpPr>
          <p:nvPr/>
        </p:nvSpPr>
        <p:spPr bwMode="auto">
          <a:xfrm>
            <a:off x="395288" y="2205038"/>
            <a:ext cx="2935287" cy="396875"/>
          </a:xfrm>
          <a:prstGeom prst="rect">
            <a:avLst/>
          </a:prstGeom>
          <a:noFill/>
          <a:ln w="9525">
            <a:noFill/>
            <a:miter lim="800000"/>
            <a:headEnd/>
            <a:tailEnd/>
          </a:ln>
        </p:spPr>
        <p:txBody>
          <a:bodyPr wrap="none">
            <a:spAutoFit/>
          </a:bodyPr>
          <a:lstStyle/>
          <a:p>
            <a:pPr eaLnBrk="1" hangingPunct="1"/>
            <a:r>
              <a:rPr lang="zh-CN" altLang="en-US" sz="2000" b="1">
                <a:solidFill>
                  <a:srgbClr val="C00000"/>
                </a:solidFill>
                <a:latin typeface="Arial" pitchFamily="34" charset="0"/>
              </a:rPr>
              <a:t>解</a:t>
            </a:r>
            <a:r>
              <a:rPr lang="en-US" altLang="zh-CN" sz="2000" b="1">
                <a:solidFill>
                  <a:srgbClr val="C00000"/>
                </a:solidFill>
                <a:latin typeface="Arial" pitchFamily="34" charset="0"/>
              </a:rPr>
              <a:t>:</a:t>
            </a:r>
            <a:r>
              <a:rPr lang="zh-CN" altLang="en-US" sz="2000" b="1">
                <a:latin typeface="Arial" pitchFamily="34" charset="0"/>
              </a:rPr>
              <a:t>已知</a:t>
            </a:r>
            <a:r>
              <a:rPr lang="en-US" altLang="zh-CN" sz="2000">
                <a:latin typeface="Arial" pitchFamily="34" charset="0"/>
              </a:rPr>
              <a:t>A1</a:t>
            </a:r>
            <a:r>
              <a:rPr lang="zh-CN" altLang="en-US" sz="2000" b="1">
                <a:latin typeface="Arial" pitchFamily="34" charset="0"/>
              </a:rPr>
              <a:t>和</a:t>
            </a:r>
            <a:r>
              <a:rPr lang="en-US" altLang="zh-CN" sz="2000">
                <a:latin typeface="Arial" pitchFamily="34" charset="0"/>
              </a:rPr>
              <a:t>A2</a:t>
            </a:r>
            <a:r>
              <a:rPr lang="zh-CN" altLang="en-US" sz="2000" b="1">
                <a:latin typeface="Arial" pitchFamily="34" charset="0"/>
              </a:rPr>
              <a:t>的面积。</a:t>
            </a:r>
          </a:p>
        </p:txBody>
      </p:sp>
      <p:sp>
        <p:nvSpPr>
          <p:cNvPr id="116741" name="Text Box 5"/>
          <p:cNvSpPr txBox="1">
            <a:spLocks noChangeArrowheads="1"/>
          </p:cNvSpPr>
          <p:nvPr/>
        </p:nvSpPr>
        <p:spPr bwMode="auto">
          <a:xfrm>
            <a:off x="395288" y="2708275"/>
            <a:ext cx="4867275" cy="849313"/>
          </a:xfrm>
          <a:prstGeom prst="rect">
            <a:avLst/>
          </a:prstGeom>
          <a:noFill/>
          <a:ln w="9525">
            <a:noFill/>
            <a:miter lim="800000"/>
            <a:headEnd/>
            <a:tailEnd/>
          </a:ln>
        </p:spPr>
        <p:txBody>
          <a:bodyPr>
            <a:spAutoFit/>
          </a:bodyPr>
          <a:lstStyle/>
          <a:p>
            <a:pPr eaLnBrk="1" hangingPunct="1">
              <a:lnSpc>
                <a:spcPct val="130000"/>
              </a:lnSpc>
            </a:pPr>
            <a:r>
              <a:rPr lang="zh-CN" altLang="en-US" sz="2000" b="1">
                <a:latin typeface="Arial" pitchFamily="34" charset="0"/>
              </a:rPr>
              <a:t>假定文德利管是水平放置，则管道中流体的流动不受重力的影响，按伯努利方程</a:t>
            </a:r>
          </a:p>
        </p:txBody>
      </p:sp>
      <p:sp>
        <p:nvSpPr>
          <p:cNvPr id="50186" name="Rectangle 6"/>
          <p:cNvSpPr>
            <a:spLocks noChangeArrowheads="1"/>
          </p:cNvSpPr>
          <p:nvPr/>
        </p:nvSpPr>
        <p:spPr bwMode="auto">
          <a:xfrm>
            <a:off x="123825" y="4162425"/>
            <a:ext cx="10209213" cy="1588"/>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16743" name="Object 7"/>
          <p:cNvGraphicFramePr>
            <a:graphicFrameLocks noChangeAspect="1"/>
          </p:cNvGraphicFramePr>
          <p:nvPr/>
        </p:nvGraphicFramePr>
        <p:xfrm>
          <a:off x="468313" y="3536950"/>
          <a:ext cx="2936875" cy="704850"/>
        </p:xfrm>
        <a:graphic>
          <a:graphicData uri="http://schemas.openxmlformats.org/presentationml/2006/ole">
            <mc:AlternateContent xmlns:mc="http://schemas.openxmlformats.org/markup-compatibility/2006">
              <mc:Choice xmlns:v="urn:schemas-microsoft-com:vml" Requires="v">
                <p:oleObj spid="_x0000_s50270" r:id="rId4" imgW="1459866" imgH="393529" progId="Equation.DSMT4">
                  <p:embed/>
                </p:oleObj>
              </mc:Choice>
              <mc:Fallback>
                <p:oleObj r:id="rId4" imgW="1459866" imgH="393529"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536950"/>
                        <a:ext cx="2936875"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4" name="Text Box 8"/>
          <p:cNvSpPr txBox="1">
            <a:spLocks noChangeArrowheads="1"/>
          </p:cNvSpPr>
          <p:nvPr/>
        </p:nvSpPr>
        <p:spPr bwMode="auto">
          <a:xfrm>
            <a:off x="395288" y="4292600"/>
            <a:ext cx="1655762" cy="39687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用连续方程</a:t>
            </a:r>
          </a:p>
        </p:txBody>
      </p:sp>
      <p:sp>
        <p:nvSpPr>
          <p:cNvPr id="50188" name="Rectangle 9"/>
          <p:cNvSpPr>
            <a:spLocks noChangeArrowheads="1"/>
          </p:cNvSpPr>
          <p:nvPr/>
        </p:nvSpPr>
        <p:spPr bwMode="auto">
          <a:xfrm>
            <a:off x="123825" y="4114800"/>
            <a:ext cx="10209213" cy="1588"/>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16746" name="Object 10"/>
          <p:cNvGraphicFramePr>
            <a:graphicFrameLocks noChangeAspect="1"/>
          </p:cNvGraphicFramePr>
          <p:nvPr/>
        </p:nvGraphicFramePr>
        <p:xfrm>
          <a:off x="479425" y="4724400"/>
          <a:ext cx="1536700" cy="868363"/>
        </p:xfrm>
        <a:graphic>
          <a:graphicData uri="http://schemas.openxmlformats.org/presentationml/2006/ole">
            <mc:AlternateContent xmlns:mc="http://schemas.openxmlformats.org/markup-compatibility/2006">
              <mc:Choice xmlns:v="urn:schemas-microsoft-com:vml" Requires="v">
                <p:oleObj spid="_x0000_s50271" r:id="rId6" imgW="774364" imgH="482391" progId="Equation.DSMT4">
                  <p:embed/>
                </p:oleObj>
              </mc:Choice>
              <mc:Fallback>
                <p:oleObj r:id="rId6" imgW="774364" imgH="482391"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 y="4724400"/>
                        <a:ext cx="1536700"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7" name="Text Box 11"/>
          <p:cNvSpPr txBox="1">
            <a:spLocks noChangeArrowheads="1"/>
          </p:cNvSpPr>
          <p:nvPr/>
        </p:nvSpPr>
        <p:spPr bwMode="auto">
          <a:xfrm>
            <a:off x="2084388" y="4800600"/>
            <a:ext cx="1114425" cy="369888"/>
          </a:xfrm>
          <a:prstGeom prst="rect">
            <a:avLst/>
          </a:prstGeom>
          <a:noFill/>
          <a:ln w="9525">
            <a:noFill/>
            <a:miter lim="800000"/>
            <a:headEnd/>
            <a:tailEnd/>
          </a:ln>
        </p:spPr>
        <p:txBody>
          <a:bodyPr wrap="none">
            <a:spAutoFit/>
          </a:bodyPr>
          <a:lstStyle/>
          <a:p>
            <a:pPr eaLnBrk="1" hangingPunct="1"/>
            <a:r>
              <a:rPr lang="zh-CN" altLang="en-US" b="1">
                <a:latin typeface="Arial" pitchFamily="34" charset="0"/>
              </a:rPr>
              <a:t>代上式得</a:t>
            </a:r>
          </a:p>
        </p:txBody>
      </p:sp>
      <p:graphicFrame>
        <p:nvGraphicFramePr>
          <p:cNvPr id="116748" name="Object 12"/>
          <p:cNvGraphicFramePr>
            <a:graphicFrameLocks noChangeAspect="1"/>
          </p:cNvGraphicFramePr>
          <p:nvPr/>
        </p:nvGraphicFramePr>
        <p:xfrm>
          <a:off x="3849688" y="4883150"/>
          <a:ext cx="4538662" cy="525463"/>
        </p:xfrm>
        <a:graphic>
          <a:graphicData uri="http://schemas.openxmlformats.org/presentationml/2006/ole">
            <mc:AlternateContent xmlns:mc="http://schemas.openxmlformats.org/markup-compatibility/2006">
              <mc:Choice xmlns:v="urn:schemas-microsoft-com:vml" Requires="v">
                <p:oleObj spid="_x0000_s50272" r:id="rId8" imgW="2286000" imgH="292100" progId="Equation.DSMT4">
                  <p:embed/>
                </p:oleObj>
              </mc:Choice>
              <mc:Fallback>
                <p:oleObj r:id="rId8" imgW="2286000" imgH="292100" progId="Equation.DSMT4">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9688" y="4883150"/>
                        <a:ext cx="4538662"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9" name="Line 13"/>
          <p:cNvSpPr>
            <a:spLocks noChangeShapeType="1"/>
          </p:cNvSpPr>
          <p:nvPr/>
        </p:nvSpPr>
        <p:spPr bwMode="auto">
          <a:xfrm>
            <a:off x="1957388" y="5192713"/>
            <a:ext cx="1785937" cy="1587"/>
          </a:xfrm>
          <a:prstGeom prst="line">
            <a:avLst/>
          </a:prstGeom>
          <a:noFill/>
          <a:ln w="9525">
            <a:solidFill>
              <a:srgbClr val="FF0000"/>
            </a:solidFill>
            <a:round/>
            <a:headEnd/>
            <a:tailEnd type="triangle" w="med" len="med"/>
          </a:ln>
        </p:spPr>
        <p:txBody>
          <a:bodyPr/>
          <a:lstStyle/>
          <a:p>
            <a:endParaRPr lang="zh-CN" altLang="en-US"/>
          </a:p>
        </p:txBody>
      </p:sp>
      <p:graphicFrame>
        <p:nvGraphicFramePr>
          <p:cNvPr id="116750" name="Object 14"/>
          <p:cNvGraphicFramePr>
            <a:graphicFrameLocks noChangeAspect="1"/>
          </p:cNvGraphicFramePr>
          <p:nvPr/>
        </p:nvGraphicFramePr>
        <p:xfrm>
          <a:off x="2519363" y="5553075"/>
          <a:ext cx="1871662" cy="620713"/>
        </p:xfrm>
        <a:graphic>
          <a:graphicData uri="http://schemas.openxmlformats.org/presentationml/2006/ole">
            <mc:AlternateContent xmlns:mc="http://schemas.openxmlformats.org/markup-compatibility/2006">
              <mc:Choice xmlns:v="urn:schemas-microsoft-com:vml" Requires="v">
                <p:oleObj spid="_x0000_s50273" r:id="rId10" imgW="1015559" imgH="317362" progId="Equation.DSMT4">
                  <p:embed/>
                </p:oleObj>
              </mc:Choice>
              <mc:Fallback>
                <p:oleObj r:id="rId10" imgW="1015559" imgH="317362" progId="Equation.DSMT4">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9363" y="5553075"/>
                        <a:ext cx="1871662"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51" name="Text Box 15"/>
          <p:cNvSpPr txBox="1">
            <a:spLocks noChangeArrowheads="1"/>
          </p:cNvSpPr>
          <p:nvPr/>
        </p:nvSpPr>
        <p:spPr bwMode="auto">
          <a:xfrm>
            <a:off x="431800" y="5734050"/>
            <a:ext cx="1655763" cy="396875"/>
          </a:xfrm>
          <a:prstGeom prst="rect">
            <a:avLst/>
          </a:prstGeom>
          <a:noFill/>
          <a:ln w="9525">
            <a:noFill/>
            <a:miter lim="800000"/>
            <a:headEnd/>
            <a:tailEnd/>
          </a:ln>
        </p:spPr>
        <p:txBody>
          <a:bodyPr>
            <a:spAutoFit/>
          </a:bodyPr>
          <a:lstStyle/>
          <a:p>
            <a:pPr eaLnBrk="1" hangingPunct="1"/>
            <a:r>
              <a:rPr lang="zh-CN" altLang="en-US" sz="2000" b="1">
                <a:latin typeface="Arial" pitchFamily="34" charset="0"/>
              </a:rPr>
              <a:t>体积流量是</a:t>
            </a:r>
          </a:p>
        </p:txBody>
      </p:sp>
      <p:sp>
        <p:nvSpPr>
          <p:cNvPr id="50192"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伯努利方程</a:t>
            </a:r>
          </a:p>
        </p:txBody>
      </p:sp>
      <p:sp>
        <p:nvSpPr>
          <p:cNvPr id="50194" name="灯片编号占位符 17"/>
          <p:cNvSpPr>
            <a:spLocks noGrp="1"/>
          </p:cNvSpPr>
          <p:nvPr>
            <p:ph type="sldNum" sz="quarter" idx="10"/>
          </p:nvPr>
        </p:nvSpPr>
        <p:spPr bwMode="auto">
          <a:ln>
            <a:miter lim="800000"/>
            <a:headEnd/>
            <a:tailEnd/>
          </a:ln>
        </p:spPr>
        <p:txBody>
          <a:bodyPr/>
          <a:lstStyle/>
          <a:p>
            <a:pPr>
              <a:defRPr/>
            </a:pPr>
            <a:fld id="{2135C7D8-C874-416E-BCB4-6CE4EBDAB482}" type="slidenum">
              <a:rPr lang="en-US" altLang="zh-CN"/>
              <a:pPr>
                <a:defRPr/>
              </a:pPr>
              <a:t>71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7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67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674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67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74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167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7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6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P spid="116741" grpId="0"/>
      <p:bldP spid="116744" grpId="0"/>
      <p:bldP spid="116747" grpId="0"/>
      <p:bldP spid="116749" grpId="0" animBg="1"/>
      <p:bldP spid="11675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2" name="Text Box 2"/>
          <p:cNvSpPr txBox="1">
            <a:spLocks noChangeArrowheads="1"/>
          </p:cNvSpPr>
          <p:nvPr/>
        </p:nvSpPr>
        <p:spPr bwMode="auto">
          <a:xfrm>
            <a:off x="250825" y="1592263"/>
            <a:ext cx="8169275" cy="425450"/>
          </a:xfrm>
          <a:prstGeom prst="rect">
            <a:avLst/>
          </a:prstGeom>
          <a:noFill/>
          <a:ln w="9525">
            <a:noFill/>
            <a:miter lim="800000"/>
            <a:headEnd/>
            <a:tailEnd/>
          </a:ln>
        </p:spPr>
        <p:txBody>
          <a:bodyPr>
            <a:spAutoFit/>
          </a:bodyPr>
          <a:lstStyle/>
          <a:p>
            <a:pPr eaLnBrk="1" hangingPunct="1">
              <a:lnSpc>
                <a:spcPct val="120000"/>
              </a:lnSpc>
            </a:pPr>
            <a:r>
              <a:rPr lang="zh-CN" altLang="en-US" b="1">
                <a:solidFill>
                  <a:schemeClr val="tx2"/>
                </a:solidFill>
                <a:latin typeface="华文楷体" pitchFamily="2" charset="-122"/>
                <a:ea typeface="华文楷体" pitchFamily="2" charset="-122"/>
              </a:rPr>
              <a:t>例</a:t>
            </a:r>
            <a:r>
              <a:rPr lang="en-US" altLang="zh-CN" b="1">
                <a:solidFill>
                  <a:schemeClr val="tx2"/>
                </a:solidFill>
                <a:latin typeface="华文楷体" pitchFamily="2" charset="-122"/>
                <a:ea typeface="华文楷体" pitchFamily="2" charset="-122"/>
              </a:rPr>
              <a:t>2-8 </a:t>
            </a:r>
            <a:r>
              <a:rPr lang="zh-CN" altLang="en-US" b="1">
                <a:solidFill>
                  <a:schemeClr val="tx2"/>
                </a:solidFill>
                <a:latin typeface="华文楷体" pitchFamily="2" charset="-122"/>
                <a:ea typeface="华文楷体" pitchFamily="2" charset="-122"/>
              </a:rPr>
              <a:t>在海平面上，有低速直匀流</a:t>
            </a:r>
            <a:r>
              <a:rPr lang="en-US" altLang="zh-CN" b="1" i="1">
                <a:solidFill>
                  <a:schemeClr val="tx2"/>
                </a:solidFill>
                <a:ea typeface="华文楷体" pitchFamily="2" charset="-122"/>
              </a:rPr>
              <a:t>v</a:t>
            </a:r>
            <a:r>
              <a:rPr lang="en-US" altLang="zh-CN" b="1" baseline="-25000">
                <a:solidFill>
                  <a:schemeClr val="tx2"/>
                </a:solidFill>
                <a:latin typeface="华文楷体" pitchFamily="2" charset="-122"/>
                <a:ea typeface="华文楷体" pitchFamily="2" charset="-122"/>
              </a:rPr>
              <a:t>∞</a:t>
            </a:r>
            <a:r>
              <a:rPr lang="zh-CN" altLang="en-US" b="1">
                <a:solidFill>
                  <a:schemeClr val="tx2"/>
                </a:solidFill>
                <a:latin typeface="华文楷体" pitchFamily="2" charset="-122"/>
                <a:ea typeface="华文楷体" pitchFamily="2" charset="-122"/>
              </a:rPr>
              <a:t>流过一个翼型，远前方直匀流的静压</a:t>
            </a:r>
          </a:p>
        </p:txBody>
      </p:sp>
      <p:sp>
        <p:nvSpPr>
          <p:cNvPr id="51213" name="Text Box 4"/>
          <p:cNvSpPr txBox="1">
            <a:spLocks noChangeArrowheads="1"/>
          </p:cNvSpPr>
          <p:nvPr/>
        </p:nvSpPr>
        <p:spPr bwMode="auto">
          <a:xfrm>
            <a:off x="4716463" y="2384425"/>
            <a:ext cx="3751262" cy="369888"/>
          </a:xfrm>
          <a:prstGeom prst="rect">
            <a:avLst/>
          </a:prstGeom>
          <a:noFill/>
          <a:ln w="9525">
            <a:noFill/>
            <a:miter lim="800000"/>
            <a:headEnd/>
            <a:tailEnd/>
          </a:ln>
        </p:spPr>
        <p:txBody>
          <a:bodyPr>
            <a:spAutoFit/>
          </a:bodyPr>
          <a:lstStyle/>
          <a:p>
            <a:pPr eaLnBrk="1" hangingPunct="1"/>
            <a:r>
              <a:rPr lang="zh-CN" altLang="en-US" b="1">
                <a:solidFill>
                  <a:schemeClr val="tx2"/>
                </a:solidFill>
                <a:latin typeface="华文楷体" pitchFamily="2" charset="-122"/>
                <a:ea typeface="华文楷体" pitchFamily="2" charset="-122"/>
              </a:rPr>
              <a:t>已知</a:t>
            </a:r>
            <a:r>
              <a:rPr lang="en-US" altLang="zh-CN" b="1">
                <a:solidFill>
                  <a:schemeClr val="tx2"/>
                </a:solidFill>
                <a:latin typeface="华文楷体" pitchFamily="2" charset="-122"/>
                <a:ea typeface="华文楷体" pitchFamily="2" charset="-122"/>
              </a:rPr>
              <a:t>A,B,C</a:t>
            </a:r>
            <a:r>
              <a:rPr lang="zh-CN" altLang="en-US" b="1">
                <a:solidFill>
                  <a:schemeClr val="tx2"/>
                </a:solidFill>
                <a:latin typeface="华文楷体" pitchFamily="2" charset="-122"/>
                <a:ea typeface="华文楷体" pitchFamily="2" charset="-122"/>
              </a:rPr>
              <a:t>三点的速度分别是：</a:t>
            </a:r>
            <a:endParaRPr lang="zh-CN" altLang="en-US">
              <a:solidFill>
                <a:schemeClr val="tx2"/>
              </a:solidFill>
              <a:latin typeface="华文楷体" pitchFamily="2" charset="-122"/>
              <a:ea typeface="华文楷体" pitchFamily="2" charset="-122"/>
            </a:endParaRPr>
          </a:p>
        </p:txBody>
      </p:sp>
      <p:graphicFrame>
        <p:nvGraphicFramePr>
          <p:cNvPr id="51202" name="Object 5"/>
          <p:cNvGraphicFramePr>
            <a:graphicFrameLocks noChangeAspect="1"/>
          </p:cNvGraphicFramePr>
          <p:nvPr/>
        </p:nvGraphicFramePr>
        <p:xfrm>
          <a:off x="922338" y="2035175"/>
          <a:ext cx="2136775" cy="349250"/>
        </p:xfrm>
        <a:graphic>
          <a:graphicData uri="http://schemas.openxmlformats.org/presentationml/2006/ole">
            <mc:AlternateContent xmlns:mc="http://schemas.openxmlformats.org/markup-compatibility/2006">
              <mc:Choice xmlns:v="urn:schemas-microsoft-com:vml" Requires="v">
                <p:oleObj spid="_x0000_s51432" r:id="rId3" imgW="1447800" imgH="241300" progId="Equation.DSMT4">
                  <p:embed/>
                </p:oleObj>
              </mc:Choice>
              <mc:Fallback>
                <p:oleObj r:id="rId3" imgW="1447800" imgH="2413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38" y="2035175"/>
                        <a:ext cx="213677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Object 6"/>
          <p:cNvGraphicFramePr>
            <a:graphicFrameLocks noChangeAspect="1"/>
          </p:cNvGraphicFramePr>
          <p:nvPr/>
        </p:nvGraphicFramePr>
        <p:xfrm>
          <a:off x="3816350" y="2017713"/>
          <a:ext cx="1328738" cy="366712"/>
        </p:xfrm>
        <a:graphic>
          <a:graphicData uri="http://schemas.openxmlformats.org/presentationml/2006/ole">
            <mc:AlternateContent xmlns:mc="http://schemas.openxmlformats.org/markup-compatibility/2006">
              <mc:Choice xmlns:v="urn:schemas-microsoft-com:vml" Requires="v">
                <p:oleObj spid="_x0000_s51433" r:id="rId5" imgW="825500" imgH="228600" progId="Equation.DSMT4">
                  <p:embed/>
                </p:oleObj>
              </mc:Choice>
              <mc:Fallback>
                <p:oleObj r:id="rId5" imgW="82550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350" y="2017713"/>
                        <a:ext cx="1328738"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4" name="Text Box 7"/>
          <p:cNvSpPr txBox="1">
            <a:spLocks noChangeArrowheads="1"/>
          </p:cNvSpPr>
          <p:nvPr/>
        </p:nvSpPr>
        <p:spPr bwMode="auto">
          <a:xfrm>
            <a:off x="3095625" y="1990725"/>
            <a:ext cx="928688" cy="369888"/>
          </a:xfrm>
          <a:prstGeom prst="rect">
            <a:avLst/>
          </a:prstGeom>
          <a:noFill/>
          <a:ln w="9525">
            <a:noFill/>
            <a:miter lim="800000"/>
            <a:headEnd/>
            <a:tailEnd/>
          </a:ln>
        </p:spPr>
        <p:txBody>
          <a:bodyPr wrap="none">
            <a:spAutoFit/>
          </a:bodyPr>
          <a:lstStyle/>
          <a:p>
            <a:pPr eaLnBrk="1" hangingPunct="1"/>
            <a:r>
              <a:rPr lang="en-US" altLang="zh-CN" b="1">
                <a:solidFill>
                  <a:schemeClr val="tx2"/>
                </a:solidFill>
                <a:latin typeface="华文楷体" pitchFamily="2" charset="-122"/>
                <a:ea typeface="华文楷体" pitchFamily="2" charset="-122"/>
              </a:rPr>
              <a:t>,</a:t>
            </a:r>
            <a:r>
              <a:rPr lang="zh-CN" altLang="en-US" b="1">
                <a:solidFill>
                  <a:schemeClr val="tx2"/>
                </a:solidFill>
                <a:latin typeface="华文楷体" pitchFamily="2" charset="-122"/>
                <a:ea typeface="华文楷体" pitchFamily="2" charset="-122"/>
              </a:rPr>
              <a:t>流速：</a:t>
            </a:r>
          </a:p>
        </p:txBody>
      </p:sp>
      <p:sp>
        <p:nvSpPr>
          <p:cNvPr id="51215" name="Text Box 8"/>
          <p:cNvSpPr txBox="1">
            <a:spLocks noChangeArrowheads="1"/>
          </p:cNvSpPr>
          <p:nvPr/>
        </p:nvSpPr>
        <p:spPr bwMode="auto">
          <a:xfrm>
            <a:off x="4711700" y="3141663"/>
            <a:ext cx="3821113" cy="882650"/>
          </a:xfrm>
          <a:prstGeom prst="rect">
            <a:avLst/>
          </a:prstGeom>
          <a:noFill/>
          <a:ln w="9525">
            <a:noFill/>
            <a:miter lim="800000"/>
            <a:headEnd/>
            <a:tailEnd/>
          </a:ln>
        </p:spPr>
        <p:txBody>
          <a:bodyPr wrap="none">
            <a:spAutoFit/>
          </a:bodyPr>
          <a:lstStyle/>
          <a:p>
            <a:pPr eaLnBrk="1" hangingPunct="1">
              <a:lnSpc>
                <a:spcPct val="150000"/>
              </a:lnSpc>
            </a:pPr>
            <a:r>
              <a:rPr lang="zh-CN" altLang="en-US" b="1">
                <a:solidFill>
                  <a:schemeClr val="tx2"/>
                </a:solidFill>
                <a:latin typeface="华文楷体" pitchFamily="2" charset="-122"/>
                <a:ea typeface="华文楷体" pitchFamily="2" charset="-122"/>
              </a:rPr>
              <a:t>空气在海平面的密度                       。</a:t>
            </a:r>
          </a:p>
          <a:p>
            <a:pPr eaLnBrk="1" hangingPunct="1">
              <a:lnSpc>
                <a:spcPct val="150000"/>
              </a:lnSpc>
            </a:pPr>
            <a:r>
              <a:rPr lang="zh-CN" altLang="en-US" b="1">
                <a:solidFill>
                  <a:schemeClr val="tx2"/>
                </a:solidFill>
                <a:latin typeface="华文楷体" pitchFamily="2" charset="-122"/>
                <a:ea typeface="华文楷体" pitchFamily="2" charset="-122"/>
              </a:rPr>
              <a:t>求</a:t>
            </a:r>
            <a:r>
              <a:rPr lang="en-US" altLang="zh-CN" b="1">
                <a:solidFill>
                  <a:schemeClr val="tx2"/>
                </a:solidFill>
                <a:latin typeface="华文楷体" pitchFamily="2" charset="-122"/>
                <a:ea typeface="华文楷体" pitchFamily="2" charset="-122"/>
              </a:rPr>
              <a:t>A,B,C</a:t>
            </a:r>
            <a:r>
              <a:rPr lang="zh-CN" altLang="en-US" b="1">
                <a:solidFill>
                  <a:schemeClr val="tx2"/>
                </a:solidFill>
                <a:latin typeface="华文楷体" pitchFamily="2" charset="-122"/>
                <a:ea typeface="华文楷体" pitchFamily="2" charset="-122"/>
              </a:rPr>
              <a:t>三点的压强。</a:t>
            </a:r>
          </a:p>
        </p:txBody>
      </p:sp>
      <p:graphicFrame>
        <p:nvGraphicFramePr>
          <p:cNvPr id="51204" name="Object 9"/>
          <p:cNvGraphicFramePr>
            <a:graphicFrameLocks noChangeAspect="1"/>
          </p:cNvGraphicFramePr>
          <p:nvPr/>
        </p:nvGraphicFramePr>
        <p:xfrm>
          <a:off x="4922838" y="2857500"/>
          <a:ext cx="585787" cy="319088"/>
        </p:xfrm>
        <a:graphic>
          <a:graphicData uri="http://schemas.openxmlformats.org/presentationml/2006/ole">
            <mc:AlternateContent xmlns:mc="http://schemas.openxmlformats.org/markup-compatibility/2006">
              <mc:Choice xmlns:v="urn:schemas-microsoft-com:vml" Requires="v">
                <p:oleObj spid="_x0000_s51434" r:id="rId7" imgW="419100" imgH="228600" progId="Equation.DSMT4">
                  <p:embed/>
                </p:oleObj>
              </mc:Choice>
              <mc:Fallback>
                <p:oleObj r:id="rId7" imgW="419100" imgH="2286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2838" y="2857500"/>
                        <a:ext cx="585787"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5" name="Object 10"/>
          <p:cNvGraphicFramePr>
            <a:graphicFrameLocks noChangeAspect="1"/>
          </p:cNvGraphicFramePr>
          <p:nvPr/>
        </p:nvGraphicFramePr>
        <p:xfrm>
          <a:off x="5759450" y="2828925"/>
          <a:ext cx="1266825" cy="347663"/>
        </p:xfrm>
        <a:graphic>
          <a:graphicData uri="http://schemas.openxmlformats.org/presentationml/2006/ole">
            <mc:AlternateContent xmlns:mc="http://schemas.openxmlformats.org/markup-compatibility/2006">
              <mc:Choice xmlns:v="urn:schemas-microsoft-com:vml" Requires="v">
                <p:oleObj spid="_x0000_s51435" r:id="rId9" imgW="825500" imgH="228600" progId="Equation.DSMT4">
                  <p:embed/>
                </p:oleObj>
              </mc:Choice>
              <mc:Fallback>
                <p:oleObj r:id="rId9" imgW="825500" imgH="2286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9450" y="2828925"/>
                        <a:ext cx="1266825"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6" name="Object 11"/>
          <p:cNvGraphicFramePr>
            <a:graphicFrameLocks noChangeAspect="1"/>
          </p:cNvGraphicFramePr>
          <p:nvPr/>
        </p:nvGraphicFramePr>
        <p:xfrm>
          <a:off x="7127875" y="2833688"/>
          <a:ext cx="1119188" cy="336550"/>
        </p:xfrm>
        <a:graphic>
          <a:graphicData uri="http://schemas.openxmlformats.org/presentationml/2006/ole">
            <mc:AlternateContent xmlns:mc="http://schemas.openxmlformats.org/markup-compatibility/2006">
              <mc:Choice xmlns:v="urn:schemas-microsoft-com:vml" Requires="v">
                <p:oleObj spid="_x0000_s51436" r:id="rId11" imgW="761669" imgH="228501" progId="Equation.DSMT4">
                  <p:embed/>
                </p:oleObj>
              </mc:Choice>
              <mc:Fallback>
                <p:oleObj r:id="rId11" imgW="761669" imgH="228501"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7875" y="2833688"/>
                        <a:ext cx="1119188"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6" name="Rectangle 12"/>
          <p:cNvSpPr>
            <a:spLocks noChangeArrowheads="1"/>
          </p:cNvSpPr>
          <p:nvPr/>
        </p:nvSpPr>
        <p:spPr bwMode="auto">
          <a:xfrm>
            <a:off x="0" y="3848100"/>
            <a:ext cx="254000" cy="396875"/>
          </a:xfrm>
          <a:prstGeom prst="rect">
            <a:avLst/>
          </a:prstGeom>
          <a:noFill/>
          <a:ln w="9525">
            <a:noFill/>
            <a:miter lim="800000"/>
            <a:headEnd/>
            <a:tailEnd/>
          </a:ln>
        </p:spPr>
        <p:txBody>
          <a:bodyPr wrap="none" anchor="ctr">
            <a:spAutoFit/>
          </a:bodyPr>
          <a:lstStyle/>
          <a:p>
            <a:pPr eaLnBrk="1" hangingPunct="1"/>
            <a:r>
              <a:rPr lang="zh-CN" altLang="en-US" sz="2000">
                <a:latin typeface="Arial" pitchFamily="34" charset="0"/>
              </a:rPr>
              <a:t> </a:t>
            </a:r>
          </a:p>
        </p:txBody>
      </p:sp>
      <p:graphicFrame>
        <p:nvGraphicFramePr>
          <p:cNvPr id="51207" name="Object 13"/>
          <p:cNvGraphicFramePr>
            <a:graphicFrameLocks noChangeAspect="1"/>
          </p:cNvGraphicFramePr>
          <p:nvPr/>
        </p:nvGraphicFramePr>
        <p:xfrm>
          <a:off x="6832600" y="3278188"/>
          <a:ext cx="1587500" cy="366712"/>
        </p:xfrm>
        <a:graphic>
          <a:graphicData uri="http://schemas.openxmlformats.org/presentationml/2006/ole">
            <mc:AlternateContent xmlns:mc="http://schemas.openxmlformats.org/markup-compatibility/2006">
              <mc:Choice xmlns:v="urn:schemas-microsoft-com:vml" Requires="v">
                <p:oleObj spid="_x0000_s51437" r:id="rId13" imgW="990600" imgH="228600" progId="Equation.DSMT4">
                  <p:embed/>
                </p:oleObj>
              </mc:Choice>
              <mc:Fallback>
                <p:oleObj r:id="rId13" imgW="990600" imgH="228600"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32600" y="3278188"/>
                        <a:ext cx="158750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74" name="Text Box 14"/>
          <p:cNvSpPr txBox="1">
            <a:spLocks noChangeArrowheads="1"/>
          </p:cNvSpPr>
          <p:nvPr/>
        </p:nvSpPr>
        <p:spPr bwMode="auto">
          <a:xfrm>
            <a:off x="11113" y="4148138"/>
            <a:ext cx="6978650" cy="400050"/>
          </a:xfrm>
          <a:prstGeom prst="rect">
            <a:avLst/>
          </a:prstGeom>
          <a:noFill/>
          <a:ln w="9525">
            <a:noFill/>
            <a:miter lim="800000"/>
            <a:headEnd/>
            <a:tailEnd/>
          </a:ln>
        </p:spPr>
        <p:txBody>
          <a:bodyPr wrap="none">
            <a:spAutoFit/>
          </a:bodyPr>
          <a:lstStyle/>
          <a:p>
            <a:pPr eaLnBrk="1" hangingPunct="1">
              <a:defRPr/>
            </a:pPr>
            <a:r>
              <a:rPr lang="zh-CN" altLang="en-US" sz="2000" b="1" dirty="0">
                <a:solidFill>
                  <a:srgbClr val="C00000"/>
                </a:solidFill>
                <a:latin typeface="+mn-ea"/>
                <a:ea typeface="+mn-ea"/>
              </a:rPr>
              <a:t>解</a:t>
            </a:r>
            <a:r>
              <a:rPr lang="en-US" altLang="zh-CN" sz="2000" b="1" dirty="0">
                <a:solidFill>
                  <a:srgbClr val="C00000"/>
                </a:solidFill>
                <a:latin typeface="+mn-ea"/>
                <a:ea typeface="+mn-ea"/>
              </a:rPr>
              <a:t>:</a:t>
            </a:r>
            <a:r>
              <a:rPr lang="zh-CN" altLang="en-US" b="1" dirty="0">
                <a:latin typeface="Arial" pitchFamily="34" charset="0"/>
              </a:rPr>
              <a:t>流动是无旋的，伯努利常数在全场上通用。根据远前方条件得</a:t>
            </a:r>
          </a:p>
        </p:txBody>
      </p:sp>
      <p:graphicFrame>
        <p:nvGraphicFramePr>
          <p:cNvPr id="117775" name="Object 15"/>
          <p:cNvGraphicFramePr>
            <a:graphicFrameLocks noChangeAspect="1"/>
          </p:cNvGraphicFramePr>
          <p:nvPr/>
        </p:nvGraphicFramePr>
        <p:xfrm>
          <a:off x="250825" y="4545013"/>
          <a:ext cx="4394200" cy="620712"/>
        </p:xfrm>
        <a:graphic>
          <a:graphicData uri="http://schemas.openxmlformats.org/presentationml/2006/ole">
            <mc:AlternateContent xmlns:mc="http://schemas.openxmlformats.org/markup-compatibility/2006">
              <mc:Choice xmlns:v="urn:schemas-microsoft-com:vml" Requires="v">
                <p:oleObj spid="_x0000_s51438" name="Equation" r:id="rId15" imgW="2768600" imgH="393700" progId="Equation.DSMT4">
                  <p:embed/>
                </p:oleObj>
              </mc:Choice>
              <mc:Fallback>
                <p:oleObj name="Equation" r:id="rId15" imgW="2768600" imgH="393700" progId="Equation.DSMT4">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825" y="4545013"/>
                        <a:ext cx="4394200"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76" name="Object 16"/>
          <p:cNvGraphicFramePr>
            <a:graphicFrameLocks noChangeAspect="1"/>
          </p:cNvGraphicFramePr>
          <p:nvPr/>
        </p:nvGraphicFramePr>
        <p:xfrm>
          <a:off x="4929188" y="4518025"/>
          <a:ext cx="3567112" cy="615950"/>
        </p:xfrm>
        <a:graphic>
          <a:graphicData uri="http://schemas.openxmlformats.org/presentationml/2006/ole">
            <mc:AlternateContent xmlns:mc="http://schemas.openxmlformats.org/markup-compatibility/2006">
              <mc:Choice xmlns:v="urn:schemas-microsoft-com:vml" Requires="v">
                <p:oleObj spid="_x0000_s51439" name="Equation" r:id="rId17" imgW="2425700" imgH="393700" progId="Equation.DSMT4">
                  <p:embed/>
                </p:oleObj>
              </mc:Choice>
              <mc:Fallback>
                <p:oleObj name="Equation" r:id="rId17" imgW="2425700" imgH="393700" progId="Equation.DSMT4">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29188" y="4518025"/>
                        <a:ext cx="3567112"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77" name="Object 17"/>
          <p:cNvGraphicFramePr>
            <a:graphicFrameLocks noChangeAspect="1"/>
          </p:cNvGraphicFramePr>
          <p:nvPr/>
        </p:nvGraphicFramePr>
        <p:xfrm>
          <a:off x="314325" y="5084763"/>
          <a:ext cx="5130800" cy="622300"/>
        </p:xfrm>
        <a:graphic>
          <a:graphicData uri="http://schemas.openxmlformats.org/presentationml/2006/ole">
            <mc:AlternateContent xmlns:mc="http://schemas.openxmlformats.org/markup-compatibility/2006">
              <mc:Choice xmlns:v="urn:schemas-microsoft-com:vml" Requires="v">
                <p:oleObj spid="_x0000_s51440" name="Equation" r:id="rId19" imgW="3581280" imgH="393480" progId="Equation.DSMT4">
                  <p:embed/>
                </p:oleObj>
              </mc:Choice>
              <mc:Fallback>
                <p:oleObj name="Equation" r:id="rId19" imgW="3581280" imgH="393480" progId="Equation.DSMT4">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325" y="5084763"/>
                        <a:ext cx="51308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78" name="Object 18"/>
          <p:cNvGraphicFramePr>
            <a:graphicFrameLocks noChangeAspect="1"/>
          </p:cNvGraphicFramePr>
          <p:nvPr/>
        </p:nvGraphicFramePr>
        <p:xfrm>
          <a:off x="314325" y="5661025"/>
          <a:ext cx="4337050" cy="627063"/>
        </p:xfrm>
        <a:graphic>
          <a:graphicData uri="http://schemas.openxmlformats.org/presentationml/2006/ole">
            <mc:AlternateContent xmlns:mc="http://schemas.openxmlformats.org/markup-compatibility/2006">
              <mc:Choice xmlns:v="urn:schemas-microsoft-com:vml" Requires="v">
                <p:oleObj spid="_x0000_s51441" name="Equation" r:id="rId21" imgW="3009600" imgH="393480" progId="Equation.DSMT4">
                  <p:embed/>
                </p:oleObj>
              </mc:Choice>
              <mc:Fallback>
                <p:oleObj name="Equation" r:id="rId21" imgW="3009600" imgH="393480" progId="Equation.DSMT4">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4325" y="5661025"/>
                        <a:ext cx="4337050"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8" name="Rectangle 19"/>
          <p:cNvSpPr>
            <a:spLocks noChangeArrowheads="1"/>
          </p:cNvSpPr>
          <p:nvPr/>
        </p:nvSpPr>
        <p:spPr bwMode="auto">
          <a:xfrm>
            <a:off x="0" y="2636838"/>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51219" name="Rectangle 20"/>
          <p:cNvSpPr>
            <a:spLocks noChangeArrowheads="1"/>
          </p:cNvSpPr>
          <p:nvPr/>
        </p:nvSpPr>
        <p:spPr bwMode="auto">
          <a:xfrm>
            <a:off x="0" y="3068638"/>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51220" name="Rectangle 21"/>
          <p:cNvSpPr>
            <a:spLocks noChangeArrowheads="1"/>
          </p:cNvSpPr>
          <p:nvPr/>
        </p:nvSpPr>
        <p:spPr bwMode="auto">
          <a:xfrm>
            <a:off x="0" y="342900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51221" name="Rectangle 22"/>
          <p:cNvSpPr>
            <a:spLocks noChangeArrowheads="1"/>
          </p:cNvSpPr>
          <p:nvPr/>
        </p:nvSpPr>
        <p:spPr bwMode="auto">
          <a:xfrm>
            <a:off x="0" y="3819525"/>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51222"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伯努利方程</a:t>
            </a:r>
          </a:p>
        </p:txBody>
      </p:sp>
      <p:sp>
        <p:nvSpPr>
          <p:cNvPr id="51224" name="灯片编号占位符 24"/>
          <p:cNvSpPr>
            <a:spLocks noGrp="1"/>
          </p:cNvSpPr>
          <p:nvPr>
            <p:ph type="sldNum" sz="quarter" idx="10"/>
          </p:nvPr>
        </p:nvSpPr>
        <p:spPr bwMode="auto">
          <a:ln>
            <a:miter lim="800000"/>
            <a:headEnd/>
            <a:tailEnd/>
          </a:ln>
        </p:spPr>
        <p:txBody>
          <a:bodyPr/>
          <a:lstStyle/>
          <a:p>
            <a:pPr>
              <a:defRPr/>
            </a:pPr>
            <a:fld id="{2EFB8654-7132-44F9-857F-7A561899B9E2}" type="slidenum">
              <a:rPr lang="en-US" altLang="zh-CN"/>
              <a:pPr>
                <a:defRPr/>
              </a:pPr>
              <a:t>72</a:t>
            </a:fld>
            <a:endParaRPr lang="en-US" altLang="zh-CN"/>
          </a:p>
        </p:txBody>
      </p:sp>
      <p:pic>
        <p:nvPicPr>
          <p:cNvPr id="51225" name="Picture 26"/>
          <p:cNvPicPr>
            <a:picLocks noChangeAspect="1" noChangeArrowheads="1"/>
          </p:cNvPicPr>
          <p:nvPr/>
        </p:nvPicPr>
        <p:blipFill>
          <a:blip r:embed="rId23" cstate="print"/>
          <a:srcRect/>
          <a:stretch>
            <a:fillRect/>
          </a:stretch>
        </p:blipFill>
        <p:spPr bwMode="auto">
          <a:xfrm>
            <a:off x="358775" y="2384425"/>
            <a:ext cx="3917950" cy="1728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77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77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7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7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2" name="Rectangle 11"/>
          <p:cNvSpPr>
            <a:spLocks noChangeArrowheads="1"/>
          </p:cNvSpPr>
          <p:nvPr/>
        </p:nvSpPr>
        <p:spPr bwMode="auto">
          <a:xfrm>
            <a:off x="0" y="3213100"/>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52233"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伯努利方程</a:t>
            </a:r>
          </a:p>
        </p:txBody>
      </p:sp>
      <p:sp>
        <p:nvSpPr>
          <p:cNvPr id="52235" name="灯片编号占位符 17"/>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30996842-5E2C-4BF6-86FE-3BE18CE23ECE}" type="slidenum">
              <a:rPr lang="en-US" altLang="zh-CN" sz="2800">
                <a:latin typeface="Calibri" pitchFamily="34" charset="0"/>
              </a:rPr>
              <a:pPr algn="r"/>
              <a:t>73</a:t>
            </a:fld>
            <a:endParaRPr lang="en-US" altLang="zh-CN" sz="2800">
              <a:latin typeface="Calibri" pitchFamily="34" charset="0"/>
            </a:endParaRPr>
          </a:p>
        </p:txBody>
      </p:sp>
      <p:sp>
        <p:nvSpPr>
          <p:cNvPr id="52236" name="Text Box 18"/>
          <p:cNvSpPr txBox="1">
            <a:spLocks noChangeArrowheads="1"/>
          </p:cNvSpPr>
          <p:nvPr/>
        </p:nvSpPr>
        <p:spPr bwMode="auto">
          <a:xfrm>
            <a:off x="228600" y="1600200"/>
            <a:ext cx="2286000" cy="400050"/>
          </a:xfrm>
          <a:prstGeom prst="rect">
            <a:avLst/>
          </a:prstGeom>
          <a:solidFill>
            <a:srgbClr val="FF99CC"/>
          </a:solidFill>
          <a:ln w="9525">
            <a:noFill/>
            <a:miter lim="800000"/>
            <a:headEnd/>
            <a:tailEnd/>
          </a:ln>
        </p:spPr>
        <p:txBody>
          <a:bodyPr>
            <a:spAutoFit/>
          </a:bodyPr>
          <a:lstStyle/>
          <a:p>
            <a:pPr marL="342900" indent="-342900" eaLnBrk="1" hangingPunct="1"/>
            <a:r>
              <a:rPr lang="zh-CN" altLang="en-US" sz="2000" b="1">
                <a:solidFill>
                  <a:srgbClr val="000000"/>
                </a:solidFill>
                <a:latin typeface="Arial" pitchFamily="34" charset="0"/>
              </a:rPr>
              <a:t>有旋流中的积分</a:t>
            </a:r>
          </a:p>
        </p:txBody>
      </p:sp>
      <p:sp>
        <p:nvSpPr>
          <p:cNvPr id="123923" name="Text Box 19"/>
          <p:cNvSpPr txBox="1">
            <a:spLocks noChangeArrowheads="1"/>
          </p:cNvSpPr>
          <p:nvPr/>
        </p:nvSpPr>
        <p:spPr bwMode="auto">
          <a:xfrm>
            <a:off x="187325" y="2236788"/>
            <a:ext cx="1733550" cy="400050"/>
          </a:xfrm>
          <a:prstGeom prst="rect">
            <a:avLst/>
          </a:prstGeom>
          <a:noFill/>
          <a:ln w="9525">
            <a:noFill/>
            <a:miter lim="800000"/>
            <a:headEnd/>
            <a:tailEnd/>
          </a:ln>
        </p:spPr>
        <p:txBody>
          <a:bodyPr wrap="none">
            <a:spAutoFit/>
          </a:bodyPr>
          <a:lstStyle/>
          <a:p>
            <a:pPr eaLnBrk="1" hangingPunct="1"/>
            <a:r>
              <a:rPr lang="zh-CN" altLang="en-US" sz="2000" b="1">
                <a:solidFill>
                  <a:srgbClr val="000000"/>
                </a:solidFill>
                <a:latin typeface="Arial" pitchFamily="34" charset="0"/>
              </a:rPr>
              <a:t>流线微分方程</a:t>
            </a:r>
            <a:endParaRPr lang="zh-CN" altLang="en-US" sz="2000">
              <a:solidFill>
                <a:srgbClr val="000000"/>
              </a:solidFill>
              <a:latin typeface="Arial" pitchFamily="34" charset="0"/>
            </a:endParaRPr>
          </a:p>
        </p:txBody>
      </p:sp>
      <p:graphicFrame>
        <p:nvGraphicFramePr>
          <p:cNvPr id="123924" name="Object 20"/>
          <p:cNvGraphicFramePr>
            <a:graphicFrameLocks noChangeAspect="1"/>
          </p:cNvGraphicFramePr>
          <p:nvPr/>
        </p:nvGraphicFramePr>
        <p:xfrm>
          <a:off x="2895600" y="1981200"/>
          <a:ext cx="2667000" cy="776288"/>
        </p:xfrm>
        <a:graphic>
          <a:graphicData uri="http://schemas.openxmlformats.org/presentationml/2006/ole">
            <mc:AlternateContent xmlns:mc="http://schemas.openxmlformats.org/markup-compatibility/2006">
              <mc:Choice xmlns:v="urn:schemas-microsoft-com:vml" Requires="v">
                <p:oleObj spid="_x0000_s52364" name="Equation" r:id="rId3" imgW="1625400" imgH="469800" progId="Equation.DSMT4">
                  <p:embed/>
                </p:oleObj>
              </mc:Choice>
              <mc:Fallback>
                <p:oleObj name="Equation" r:id="rId3" imgW="1625400" imgH="469800"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981200"/>
                        <a:ext cx="2667000" cy="776288"/>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23925" name="Text Box 21"/>
          <p:cNvSpPr txBox="1">
            <a:spLocks noChangeArrowheads="1"/>
          </p:cNvSpPr>
          <p:nvPr/>
        </p:nvSpPr>
        <p:spPr bwMode="auto">
          <a:xfrm>
            <a:off x="152400" y="2800350"/>
            <a:ext cx="1990725" cy="400050"/>
          </a:xfrm>
          <a:prstGeom prst="rect">
            <a:avLst/>
          </a:prstGeom>
          <a:noFill/>
          <a:ln w="9525" algn="ctr">
            <a:noFill/>
            <a:miter lim="800000"/>
            <a:headEnd/>
            <a:tailEnd/>
          </a:ln>
        </p:spPr>
        <p:txBody>
          <a:bodyPr wrap="none">
            <a:spAutoFit/>
          </a:bodyPr>
          <a:lstStyle/>
          <a:p>
            <a:pPr eaLnBrk="1" hangingPunct="1"/>
            <a:r>
              <a:rPr lang="zh-CN" altLang="en-US" sz="2000" b="1">
                <a:solidFill>
                  <a:srgbClr val="000000"/>
                </a:solidFill>
                <a:latin typeface="Arial" pitchFamily="34" charset="0"/>
              </a:rPr>
              <a:t>代入欧拉方程式</a:t>
            </a:r>
          </a:p>
        </p:txBody>
      </p:sp>
      <p:sp>
        <p:nvSpPr>
          <p:cNvPr id="52239" name="Rectangle 22"/>
          <p:cNvSpPr>
            <a:spLocks noChangeArrowheads="1"/>
          </p:cNvSpPr>
          <p:nvPr/>
        </p:nvSpPr>
        <p:spPr bwMode="auto">
          <a:xfrm>
            <a:off x="4191000" y="3916363"/>
            <a:ext cx="184150" cy="427037"/>
          </a:xfrm>
          <a:prstGeom prst="rect">
            <a:avLst/>
          </a:prstGeom>
          <a:noFill/>
          <a:ln w="9525">
            <a:noFill/>
            <a:miter lim="800000"/>
            <a:headEnd/>
            <a:tailEnd/>
          </a:ln>
        </p:spPr>
        <p:txBody>
          <a:bodyPr wrap="none" anchor="ctr">
            <a:spAutoFit/>
          </a:bodyPr>
          <a:lstStyle/>
          <a:p>
            <a:pPr algn="ctr" eaLnBrk="1" hangingPunct="1"/>
            <a:endParaRPr lang="zh-CN" altLang="en-US" sz="2200" b="1">
              <a:solidFill>
                <a:srgbClr val="000000"/>
              </a:solidFill>
              <a:latin typeface="Arial" pitchFamily="34" charset="0"/>
            </a:endParaRPr>
          </a:p>
        </p:txBody>
      </p:sp>
      <p:sp>
        <p:nvSpPr>
          <p:cNvPr id="52240" name="Rectangle 23"/>
          <p:cNvSpPr>
            <a:spLocks noChangeArrowheads="1"/>
          </p:cNvSpPr>
          <p:nvPr/>
        </p:nvSpPr>
        <p:spPr bwMode="auto">
          <a:xfrm>
            <a:off x="4191000" y="4344988"/>
            <a:ext cx="184150" cy="427037"/>
          </a:xfrm>
          <a:prstGeom prst="rect">
            <a:avLst/>
          </a:prstGeom>
          <a:noFill/>
          <a:ln w="9525">
            <a:noFill/>
            <a:miter lim="800000"/>
            <a:headEnd/>
            <a:tailEnd/>
          </a:ln>
        </p:spPr>
        <p:txBody>
          <a:bodyPr wrap="none" anchor="ctr">
            <a:spAutoFit/>
          </a:bodyPr>
          <a:lstStyle/>
          <a:p>
            <a:pPr algn="ctr" eaLnBrk="1" hangingPunct="1"/>
            <a:endParaRPr lang="zh-CN" altLang="en-US" sz="2200" b="1">
              <a:solidFill>
                <a:srgbClr val="000000"/>
              </a:solidFill>
              <a:latin typeface="Arial" pitchFamily="34" charset="0"/>
            </a:endParaRPr>
          </a:p>
        </p:txBody>
      </p:sp>
      <p:sp>
        <p:nvSpPr>
          <p:cNvPr id="52241" name="Text Box 24"/>
          <p:cNvSpPr txBox="1">
            <a:spLocks noChangeArrowheads="1"/>
          </p:cNvSpPr>
          <p:nvPr/>
        </p:nvSpPr>
        <p:spPr bwMode="auto">
          <a:xfrm>
            <a:off x="2895600" y="1600200"/>
            <a:ext cx="1676400" cy="400050"/>
          </a:xfrm>
          <a:prstGeom prst="rect">
            <a:avLst/>
          </a:prstGeom>
          <a:solidFill>
            <a:srgbClr val="CC99FF"/>
          </a:solidFill>
          <a:ln w="9525">
            <a:noFill/>
            <a:miter lim="800000"/>
            <a:headEnd/>
            <a:tailEnd/>
          </a:ln>
        </p:spPr>
        <p:txBody>
          <a:bodyPr>
            <a:spAutoFit/>
          </a:bodyPr>
          <a:lstStyle/>
          <a:p>
            <a:pPr marL="342900" indent="-342900" eaLnBrk="1" hangingPunct="1"/>
            <a:r>
              <a:rPr lang="zh-CN" altLang="en-US" sz="2000" b="1">
                <a:solidFill>
                  <a:srgbClr val="000000"/>
                </a:solidFill>
                <a:latin typeface="Arial" pitchFamily="34" charset="0"/>
              </a:rPr>
              <a:t>沿流线积分</a:t>
            </a:r>
          </a:p>
        </p:txBody>
      </p:sp>
      <p:graphicFrame>
        <p:nvGraphicFramePr>
          <p:cNvPr id="123929" name="Object 25"/>
          <p:cNvGraphicFramePr>
            <a:graphicFrameLocks noChangeAspect="1"/>
          </p:cNvGraphicFramePr>
          <p:nvPr/>
        </p:nvGraphicFramePr>
        <p:xfrm>
          <a:off x="2895600" y="2820988"/>
          <a:ext cx="4394200" cy="730250"/>
        </p:xfrm>
        <a:graphic>
          <a:graphicData uri="http://schemas.openxmlformats.org/presentationml/2006/ole">
            <mc:AlternateContent xmlns:mc="http://schemas.openxmlformats.org/markup-compatibility/2006">
              <mc:Choice xmlns:v="urn:schemas-microsoft-com:vml" Requires="v">
                <p:oleObj spid="_x0000_s52365" name="Equation" r:id="rId5" imgW="2527200" imgH="419040" progId="Equation.DSMT4">
                  <p:embed/>
                </p:oleObj>
              </mc:Choice>
              <mc:Fallback>
                <p:oleObj name="Equation" r:id="rId5" imgW="2527200" imgH="41904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2820988"/>
                        <a:ext cx="4394200" cy="730250"/>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23930" name="Object 26"/>
          <p:cNvGraphicFramePr>
            <a:graphicFrameLocks noChangeAspect="1"/>
          </p:cNvGraphicFramePr>
          <p:nvPr/>
        </p:nvGraphicFramePr>
        <p:xfrm>
          <a:off x="2895600" y="3681413"/>
          <a:ext cx="2022475" cy="752475"/>
        </p:xfrm>
        <a:graphic>
          <a:graphicData uri="http://schemas.openxmlformats.org/presentationml/2006/ole">
            <mc:AlternateContent xmlns:mc="http://schemas.openxmlformats.org/markup-compatibility/2006">
              <mc:Choice xmlns:v="urn:schemas-microsoft-com:vml" Requires="v">
                <p:oleObj spid="_x0000_s52366" name="Equation" r:id="rId7" imgW="1130040" imgH="419040" progId="Equation.DSMT4">
                  <p:embed/>
                </p:oleObj>
              </mc:Choice>
              <mc:Fallback>
                <p:oleObj name="Equation" r:id="rId7" imgW="1130040" imgH="419040"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3681413"/>
                        <a:ext cx="2022475" cy="752475"/>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23931" name="Object 27"/>
          <p:cNvGraphicFramePr>
            <a:graphicFrameLocks noChangeAspect="1"/>
          </p:cNvGraphicFramePr>
          <p:nvPr/>
        </p:nvGraphicFramePr>
        <p:xfrm>
          <a:off x="219075" y="4545013"/>
          <a:ext cx="7161213" cy="752475"/>
        </p:xfrm>
        <a:graphic>
          <a:graphicData uri="http://schemas.openxmlformats.org/presentationml/2006/ole">
            <mc:AlternateContent xmlns:mc="http://schemas.openxmlformats.org/markup-compatibility/2006">
              <mc:Choice xmlns:v="urn:schemas-microsoft-com:vml" Requires="v">
                <p:oleObj spid="_x0000_s52367" name="Equation" r:id="rId9" imgW="4000320" imgH="419040" progId="Equation.DSMT4">
                  <p:embed/>
                </p:oleObj>
              </mc:Choice>
              <mc:Fallback>
                <p:oleObj name="Equation" r:id="rId9" imgW="4000320" imgH="419040"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075" y="4545013"/>
                        <a:ext cx="7161213" cy="752475"/>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23932" name="Object 28"/>
          <p:cNvGraphicFramePr>
            <a:graphicFrameLocks noChangeAspect="1"/>
          </p:cNvGraphicFramePr>
          <p:nvPr/>
        </p:nvGraphicFramePr>
        <p:xfrm>
          <a:off x="2447925" y="5445125"/>
          <a:ext cx="1220788" cy="744538"/>
        </p:xfrm>
        <a:graphic>
          <a:graphicData uri="http://schemas.openxmlformats.org/presentationml/2006/ole">
            <mc:AlternateContent xmlns:mc="http://schemas.openxmlformats.org/markup-compatibility/2006">
              <mc:Choice xmlns:v="urn:schemas-microsoft-com:vml" Requires="v">
                <p:oleObj spid="_x0000_s52368" name="Equation" r:id="rId11" imgW="647640" imgH="393480" progId="Equation.DSMT4">
                  <p:embed/>
                </p:oleObj>
              </mc:Choice>
              <mc:Fallback>
                <p:oleObj name="Equation" r:id="rId11" imgW="647640" imgH="39348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7925" y="5445125"/>
                        <a:ext cx="1220788" cy="74453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23933" name="Object 29"/>
          <p:cNvGraphicFramePr>
            <a:graphicFrameLocks noChangeAspect="1"/>
          </p:cNvGraphicFramePr>
          <p:nvPr/>
        </p:nvGraphicFramePr>
        <p:xfrm>
          <a:off x="3886200" y="5445125"/>
          <a:ext cx="3433763" cy="752475"/>
        </p:xfrm>
        <a:graphic>
          <a:graphicData uri="http://schemas.openxmlformats.org/presentationml/2006/ole">
            <mc:AlternateContent xmlns:mc="http://schemas.openxmlformats.org/markup-compatibility/2006">
              <mc:Choice xmlns:v="urn:schemas-microsoft-com:vml" Requires="v">
                <p:oleObj spid="_x0000_s52369" name="Equation" r:id="rId13" imgW="1917360" imgH="419040" progId="Equation.DSMT4">
                  <p:embed/>
                </p:oleObj>
              </mc:Choice>
              <mc:Fallback>
                <p:oleObj name="Equation" r:id="rId13" imgW="1917360" imgH="419040" progId="Equation.DSMT4">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6200" y="5445125"/>
                        <a:ext cx="3433763" cy="752475"/>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8" name="灯片编号占位符 17"/>
          <p:cNvSpPr>
            <a:spLocks noGrp="1"/>
          </p:cNvSpPr>
          <p:nvPr>
            <p:ph type="sldNum" sz="quarter" idx="10"/>
          </p:nvPr>
        </p:nvSpPr>
        <p:spPr/>
        <p:txBody>
          <a:bodyPr/>
          <a:lstStyle/>
          <a:p>
            <a:pPr>
              <a:defRPr/>
            </a:pPr>
            <a:fld id="{7C274C33-CF39-4505-8C84-2CF755185498}" type="slidenum">
              <a:rPr/>
              <a:pPr>
                <a:defRPr/>
              </a:pPr>
              <a:t>73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9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9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9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9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9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23" grpId="0"/>
      <p:bldP spid="12392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8" name="Object 4"/>
          <p:cNvGraphicFramePr>
            <a:graphicFrameLocks noChangeAspect="1"/>
          </p:cNvGraphicFramePr>
          <p:nvPr/>
        </p:nvGraphicFramePr>
        <p:xfrm>
          <a:off x="3276600" y="2133600"/>
          <a:ext cx="831850" cy="696913"/>
        </p:xfrm>
        <a:graphic>
          <a:graphicData uri="http://schemas.openxmlformats.org/presentationml/2006/ole">
            <mc:AlternateContent xmlns:mc="http://schemas.openxmlformats.org/markup-compatibility/2006">
              <mc:Choice xmlns:v="urn:schemas-microsoft-com:vml" Requires="v">
                <p:oleObj spid="_x0000_s53388" name="Equation" r:id="rId3" imgW="533169" imgH="444307" progId="Equation.DSMT4">
                  <p:embed/>
                </p:oleObj>
              </mc:Choice>
              <mc:Fallback>
                <p:oleObj name="Equation" r:id="rId3" imgW="533169" imgH="444307"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133600"/>
                        <a:ext cx="831850" cy="696913"/>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9" name="Object 5"/>
          <p:cNvGraphicFramePr>
            <a:graphicFrameLocks noChangeAspect="1"/>
          </p:cNvGraphicFramePr>
          <p:nvPr/>
        </p:nvGraphicFramePr>
        <p:xfrm>
          <a:off x="4462463" y="2112963"/>
          <a:ext cx="762000" cy="762000"/>
        </p:xfrm>
        <a:graphic>
          <a:graphicData uri="http://schemas.openxmlformats.org/presentationml/2006/ole">
            <mc:AlternateContent xmlns:mc="http://schemas.openxmlformats.org/markup-compatibility/2006">
              <mc:Choice xmlns:v="urn:schemas-microsoft-com:vml" Requires="v">
                <p:oleObj spid="_x0000_s53389" r:id="rId5" imgW="533169" imgH="457002" progId="Equation.DSMT4">
                  <p:embed/>
                </p:oleObj>
              </mc:Choice>
              <mc:Fallback>
                <p:oleObj r:id="rId5" imgW="533169" imgH="457002"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2463" y="2112963"/>
                        <a:ext cx="762000" cy="762000"/>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0" name="Object 6"/>
          <p:cNvGraphicFramePr>
            <a:graphicFrameLocks noChangeAspect="1"/>
          </p:cNvGraphicFramePr>
          <p:nvPr/>
        </p:nvGraphicFramePr>
        <p:xfrm>
          <a:off x="5580063" y="2133600"/>
          <a:ext cx="830262" cy="679450"/>
        </p:xfrm>
        <a:graphic>
          <a:graphicData uri="http://schemas.openxmlformats.org/presentationml/2006/ole">
            <mc:AlternateContent xmlns:mc="http://schemas.openxmlformats.org/markup-compatibility/2006">
              <mc:Choice xmlns:v="urn:schemas-microsoft-com:vml" Requires="v">
                <p:oleObj spid="_x0000_s53390" name="Equation" r:id="rId7" imgW="520474" imgH="431613" progId="Equation.DSMT4">
                  <p:embed/>
                </p:oleObj>
              </mc:Choice>
              <mc:Fallback>
                <p:oleObj name="Equation" r:id="rId7" imgW="520474" imgH="431613"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063" y="2133600"/>
                        <a:ext cx="830262" cy="679450"/>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3" name="Object 9"/>
          <p:cNvGraphicFramePr>
            <a:graphicFrameLocks noChangeAspect="1"/>
          </p:cNvGraphicFramePr>
          <p:nvPr/>
        </p:nvGraphicFramePr>
        <p:xfrm>
          <a:off x="3276600" y="2924175"/>
          <a:ext cx="3228975" cy="1873250"/>
        </p:xfrm>
        <a:graphic>
          <a:graphicData uri="http://schemas.openxmlformats.org/presentationml/2006/ole">
            <mc:AlternateContent xmlns:mc="http://schemas.openxmlformats.org/markup-compatibility/2006">
              <mc:Choice xmlns:v="urn:schemas-microsoft-com:vml" Requires="v">
                <p:oleObj spid="_x0000_s53391" name="Equation" r:id="rId9" imgW="2311400" imgH="1346200" progId="Equation.DSMT4">
                  <p:embed/>
                </p:oleObj>
              </mc:Choice>
              <mc:Fallback>
                <p:oleObj name="Equation" r:id="rId9" imgW="2311400" imgH="13462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2924175"/>
                        <a:ext cx="3228975" cy="1873250"/>
                      </a:xfrm>
                      <a:prstGeom prst="rect">
                        <a:avLst/>
                      </a:prstGeom>
                      <a:no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94" name="Text Box 10"/>
          <p:cNvSpPr txBox="1">
            <a:spLocks noChangeArrowheads="1"/>
          </p:cNvSpPr>
          <p:nvPr/>
        </p:nvSpPr>
        <p:spPr bwMode="auto">
          <a:xfrm>
            <a:off x="323850" y="4849813"/>
            <a:ext cx="1973263" cy="396875"/>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将上式作和，得</a:t>
            </a:r>
          </a:p>
        </p:txBody>
      </p:sp>
      <p:sp>
        <p:nvSpPr>
          <p:cNvPr id="53257" name="Rectangle 11"/>
          <p:cNvSpPr>
            <a:spLocks noChangeArrowheads="1"/>
          </p:cNvSpPr>
          <p:nvPr/>
        </p:nvSpPr>
        <p:spPr bwMode="auto">
          <a:xfrm>
            <a:off x="0" y="3213100"/>
            <a:ext cx="9144000" cy="0"/>
          </a:xfrm>
          <a:prstGeom prst="rect">
            <a:avLst/>
          </a:prstGeom>
          <a:noFill/>
          <a:ln w="9525">
            <a:noFill/>
            <a:miter lim="800000"/>
            <a:headEnd/>
            <a:tailEnd/>
          </a:ln>
        </p:spPr>
        <p:txBody>
          <a:bodyPr wrap="none" anchor="ctr">
            <a:spAutoFit/>
          </a:bodyPr>
          <a:lstStyle/>
          <a:p>
            <a:pPr eaLnBrk="1" hangingPunct="1"/>
            <a:endParaRPr lang="zh-CN" altLang="en-US"/>
          </a:p>
        </p:txBody>
      </p:sp>
      <p:graphicFrame>
        <p:nvGraphicFramePr>
          <p:cNvPr id="118796" name="Object 12"/>
          <p:cNvGraphicFramePr>
            <a:graphicFrameLocks noChangeAspect="1"/>
          </p:cNvGraphicFramePr>
          <p:nvPr/>
        </p:nvGraphicFramePr>
        <p:xfrm>
          <a:off x="2916238" y="4868863"/>
          <a:ext cx="4032250" cy="706437"/>
        </p:xfrm>
        <a:graphic>
          <a:graphicData uri="http://schemas.openxmlformats.org/presentationml/2006/ole">
            <mc:AlternateContent xmlns:mc="http://schemas.openxmlformats.org/markup-compatibility/2006">
              <mc:Choice xmlns:v="urn:schemas-microsoft-com:vml" Requires="v">
                <p:oleObj spid="_x0000_s53392" name="Equation" r:id="rId11" imgW="2768600" imgH="482600" progId="Equation.DSMT4">
                  <p:embed/>
                </p:oleObj>
              </mc:Choice>
              <mc:Fallback>
                <p:oleObj name="Equation" r:id="rId11" imgW="2768600" imgH="48260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6238" y="4868863"/>
                        <a:ext cx="4032250" cy="70643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99" name="Text Box 15"/>
          <p:cNvSpPr txBox="1">
            <a:spLocks noChangeArrowheads="1"/>
          </p:cNvSpPr>
          <p:nvPr/>
        </p:nvSpPr>
        <p:spPr bwMode="auto">
          <a:xfrm>
            <a:off x="2916238" y="5749925"/>
            <a:ext cx="3744912" cy="415925"/>
          </a:xfrm>
          <a:prstGeom prst="rect">
            <a:avLst/>
          </a:prstGeom>
          <a:solidFill>
            <a:srgbClr val="8BC2FF"/>
          </a:solidFill>
          <a:ln w="19050">
            <a:solidFill>
              <a:schemeClr val="hlink"/>
            </a:solidFill>
            <a:miter lim="800000"/>
            <a:headEnd/>
            <a:tailEnd/>
          </a:ln>
        </p:spPr>
        <p:txBody>
          <a:bodyPr>
            <a:spAutoFit/>
          </a:bodyPr>
          <a:lstStyle/>
          <a:p>
            <a:pPr eaLnBrk="1" hangingPunct="1"/>
            <a:r>
              <a:rPr lang="zh-CN" altLang="en-US" sz="2000" b="1">
                <a:latin typeface="Arial" pitchFamily="34" charset="0"/>
              </a:rPr>
              <a:t>定常流场同一流线上的值相同</a:t>
            </a:r>
          </a:p>
        </p:txBody>
      </p:sp>
      <p:sp>
        <p:nvSpPr>
          <p:cNvPr id="53265" name="灯片编号占位符 17"/>
          <p:cNvSpPr>
            <a:spLocks noGrp="1"/>
          </p:cNvSpPr>
          <p:nvPr>
            <p:ph type="sldNum" sz="quarter" idx="10"/>
          </p:nvPr>
        </p:nvSpPr>
        <p:spPr bwMode="auto">
          <a:ln>
            <a:miter lim="800000"/>
            <a:headEnd/>
            <a:tailEnd/>
          </a:ln>
        </p:spPr>
        <p:txBody>
          <a:bodyPr/>
          <a:lstStyle/>
          <a:p>
            <a:pPr>
              <a:defRPr/>
            </a:pPr>
            <a:fld id="{0A63E1F4-AA29-4E8B-B9E5-4F8569C681EC}" type="slidenum">
              <a:rPr lang="en-US" altLang="zh-CN"/>
              <a:pPr>
                <a:defRPr/>
              </a:pPr>
              <a:t>74</a:t>
            </a:fld>
            <a:endParaRPr lang="en-US" altLang="zh-CN"/>
          </a:p>
        </p:txBody>
      </p:sp>
      <p:graphicFrame>
        <p:nvGraphicFramePr>
          <p:cNvPr id="118800" name="Object 16"/>
          <p:cNvGraphicFramePr>
            <a:graphicFrameLocks noGrp="1" noChangeAspect="1"/>
          </p:cNvGraphicFramePr>
          <p:nvPr>
            <p:ph idx="4294967295"/>
          </p:nvPr>
        </p:nvGraphicFramePr>
        <p:xfrm>
          <a:off x="1008063" y="5676900"/>
          <a:ext cx="1150937" cy="488950"/>
        </p:xfrm>
        <a:graphic>
          <a:graphicData uri="http://schemas.openxmlformats.org/presentationml/2006/ole">
            <mc:AlternateContent xmlns:mc="http://schemas.openxmlformats.org/markup-compatibility/2006">
              <mc:Choice xmlns:v="urn:schemas-microsoft-com:vml" Requires="v">
                <p:oleObj spid="_x0000_s53393" r:id="rId13" imgW="926698" imgH="393529" progId="Equation.DSMT4">
                  <p:embed/>
                </p:oleObj>
              </mc:Choice>
              <mc:Fallback>
                <p:oleObj r:id="rId13" imgW="926698" imgH="393529"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063" y="5676900"/>
                        <a:ext cx="1150937" cy="48895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60"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伯努利方程</a:t>
            </a:r>
          </a:p>
        </p:txBody>
      </p:sp>
      <p:sp>
        <p:nvSpPr>
          <p:cNvPr id="53262" name="Text Box 18"/>
          <p:cNvSpPr txBox="1">
            <a:spLocks noChangeArrowheads="1"/>
          </p:cNvSpPr>
          <p:nvPr/>
        </p:nvSpPr>
        <p:spPr bwMode="auto">
          <a:xfrm>
            <a:off x="228600" y="1600200"/>
            <a:ext cx="2286000" cy="400050"/>
          </a:xfrm>
          <a:prstGeom prst="rect">
            <a:avLst/>
          </a:prstGeom>
          <a:solidFill>
            <a:srgbClr val="FF99CC"/>
          </a:solidFill>
          <a:ln w="9525">
            <a:noFill/>
            <a:miter lim="800000"/>
            <a:headEnd/>
            <a:tailEnd/>
          </a:ln>
        </p:spPr>
        <p:txBody>
          <a:bodyPr>
            <a:spAutoFit/>
          </a:bodyPr>
          <a:lstStyle/>
          <a:p>
            <a:pPr marL="342900" indent="-342900" eaLnBrk="1" hangingPunct="1"/>
            <a:r>
              <a:rPr lang="zh-CN" altLang="en-US" sz="2000" b="1">
                <a:solidFill>
                  <a:srgbClr val="000000"/>
                </a:solidFill>
                <a:latin typeface="Arial" pitchFamily="34" charset="0"/>
              </a:rPr>
              <a:t>有旋流中的积分</a:t>
            </a:r>
          </a:p>
        </p:txBody>
      </p:sp>
      <p:sp>
        <p:nvSpPr>
          <p:cNvPr id="53263" name="Text Box 19"/>
          <p:cNvSpPr txBox="1">
            <a:spLocks noChangeArrowheads="1"/>
          </p:cNvSpPr>
          <p:nvPr/>
        </p:nvSpPr>
        <p:spPr bwMode="auto">
          <a:xfrm>
            <a:off x="187325" y="2236788"/>
            <a:ext cx="1733550" cy="400050"/>
          </a:xfrm>
          <a:prstGeom prst="rect">
            <a:avLst/>
          </a:prstGeom>
          <a:noFill/>
          <a:ln w="9525">
            <a:noFill/>
            <a:miter lim="800000"/>
            <a:headEnd/>
            <a:tailEnd/>
          </a:ln>
        </p:spPr>
        <p:txBody>
          <a:bodyPr wrap="none">
            <a:spAutoFit/>
          </a:bodyPr>
          <a:lstStyle/>
          <a:p>
            <a:pPr eaLnBrk="1" hangingPunct="1"/>
            <a:r>
              <a:rPr lang="zh-CN" altLang="en-US" sz="2000" b="1">
                <a:solidFill>
                  <a:srgbClr val="000000"/>
                </a:solidFill>
                <a:latin typeface="Arial" pitchFamily="34" charset="0"/>
              </a:rPr>
              <a:t>流线微分方程</a:t>
            </a:r>
            <a:endParaRPr lang="zh-CN" altLang="en-US" sz="2000">
              <a:solidFill>
                <a:srgbClr val="000000"/>
              </a:solidFill>
              <a:latin typeface="Arial" pitchFamily="34" charset="0"/>
            </a:endParaRPr>
          </a:p>
        </p:txBody>
      </p:sp>
      <p:sp>
        <p:nvSpPr>
          <p:cNvPr id="53264" name="Text Box 21"/>
          <p:cNvSpPr txBox="1">
            <a:spLocks noChangeArrowheads="1"/>
          </p:cNvSpPr>
          <p:nvPr/>
        </p:nvSpPr>
        <p:spPr bwMode="auto">
          <a:xfrm>
            <a:off x="152400" y="2800350"/>
            <a:ext cx="1990725" cy="400050"/>
          </a:xfrm>
          <a:prstGeom prst="rect">
            <a:avLst/>
          </a:prstGeom>
          <a:noFill/>
          <a:ln w="9525" algn="ctr">
            <a:noFill/>
            <a:miter lim="800000"/>
            <a:headEnd/>
            <a:tailEnd/>
          </a:ln>
        </p:spPr>
        <p:txBody>
          <a:bodyPr wrap="none">
            <a:spAutoFit/>
          </a:bodyPr>
          <a:lstStyle/>
          <a:p>
            <a:pPr eaLnBrk="1" hangingPunct="1"/>
            <a:r>
              <a:rPr lang="zh-CN" altLang="en-US" sz="2000" b="1">
                <a:solidFill>
                  <a:srgbClr val="000000"/>
                </a:solidFill>
                <a:latin typeface="Arial" pitchFamily="34" charset="0"/>
              </a:rPr>
              <a:t>代入欧拉方程式</a:t>
            </a:r>
          </a:p>
        </p:txBody>
      </p:sp>
      <p:sp>
        <p:nvSpPr>
          <p:cNvPr id="2" name="Text Box 24"/>
          <p:cNvSpPr txBox="1">
            <a:spLocks noChangeArrowheads="1"/>
          </p:cNvSpPr>
          <p:nvPr/>
        </p:nvSpPr>
        <p:spPr bwMode="auto">
          <a:xfrm>
            <a:off x="2895600" y="1600200"/>
            <a:ext cx="1676400" cy="400050"/>
          </a:xfrm>
          <a:prstGeom prst="rect">
            <a:avLst/>
          </a:prstGeom>
          <a:solidFill>
            <a:srgbClr val="CC99FF"/>
          </a:solidFill>
          <a:ln w="9525">
            <a:noFill/>
            <a:miter lim="800000"/>
            <a:headEnd/>
            <a:tailEnd/>
          </a:ln>
        </p:spPr>
        <p:txBody>
          <a:bodyPr>
            <a:spAutoFit/>
          </a:bodyPr>
          <a:lstStyle/>
          <a:p>
            <a:pPr marL="342900" indent="-342900" eaLnBrk="1" hangingPunct="1"/>
            <a:r>
              <a:rPr lang="zh-CN" altLang="en-US" sz="2000" b="1">
                <a:solidFill>
                  <a:srgbClr val="000000"/>
                </a:solidFill>
                <a:latin typeface="Arial" pitchFamily="34" charset="0"/>
              </a:rPr>
              <a:t>沿流线积分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94"/>
                                        </p:tgtEl>
                                        <p:attrNameLst>
                                          <p:attrName>style.visibility</p:attrName>
                                        </p:attrNameLst>
                                      </p:cBhvr>
                                      <p:to>
                                        <p:strVal val="visible"/>
                                      </p:to>
                                    </p:set>
                                    <p:animEffect transition="in" filter="blinds(horizontal)">
                                      <p:cBhvr>
                                        <p:cTn id="7" dur="500"/>
                                        <p:tgtEl>
                                          <p:spTgt spid="118794"/>
                                        </p:tgtEl>
                                      </p:cBhvr>
                                    </p:animEffect>
                                  </p:childTnLst>
                                </p:cTn>
                              </p:par>
                              <p:par>
                                <p:cTn id="8" presetID="3" presetClass="entr" presetSubtype="10" fill="hold" nodeType="withEffect">
                                  <p:stCondLst>
                                    <p:cond delay="0"/>
                                  </p:stCondLst>
                                  <p:childTnLst>
                                    <p:set>
                                      <p:cBhvr>
                                        <p:cTn id="9" dur="1" fill="hold">
                                          <p:stCondLst>
                                            <p:cond delay="0"/>
                                          </p:stCondLst>
                                        </p:cTn>
                                        <p:tgtEl>
                                          <p:spTgt spid="118796"/>
                                        </p:tgtEl>
                                        <p:attrNameLst>
                                          <p:attrName>style.visibility</p:attrName>
                                        </p:attrNameLst>
                                      </p:cBhvr>
                                      <p:to>
                                        <p:strVal val="visible"/>
                                      </p:to>
                                    </p:set>
                                    <p:animEffect transition="in" filter="blinds(horizontal)">
                                      <p:cBhvr>
                                        <p:cTn id="10" dur="500"/>
                                        <p:tgtEl>
                                          <p:spTgt spid="11879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18800"/>
                                        </p:tgtEl>
                                        <p:attrNameLst>
                                          <p:attrName>style.visibility</p:attrName>
                                        </p:attrNameLst>
                                      </p:cBhvr>
                                      <p:to>
                                        <p:strVal val="visible"/>
                                      </p:to>
                                    </p:set>
                                    <p:animEffect transition="in" filter="blinds(horizontal)">
                                      <p:cBhvr>
                                        <p:cTn id="15" dur="500"/>
                                        <p:tgtEl>
                                          <p:spTgt spid="11880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8799"/>
                                        </p:tgtEl>
                                        <p:attrNameLst>
                                          <p:attrName>style.visibility</p:attrName>
                                        </p:attrNameLst>
                                      </p:cBhvr>
                                      <p:to>
                                        <p:strVal val="visible"/>
                                      </p:to>
                                    </p:set>
                                    <p:animEffect transition="in" filter="blinds(horizontal)">
                                      <p:cBhvr>
                                        <p:cTn id="18" dur="500"/>
                                        <p:tgtEl>
                                          <p:spTgt spid="118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4" grpId="0"/>
      <p:bldP spid="11879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484188" y="2997200"/>
            <a:ext cx="7940675" cy="1108075"/>
          </a:xfrm>
          <a:prstGeom prst="rect">
            <a:avLst/>
          </a:prstGeom>
          <a:noFill/>
          <a:ln w="9525">
            <a:noFill/>
            <a:miter lim="800000"/>
            <a:headEnd/>
            <a:tailEnd/>
          </a:ln>
        </p:spPr>
        <p:txBody>
          <a:bodyPr>
            <a:spAutoFit/>
          </a:bodyPr>
          <a:lstStyle/>
          <a:p>
            <a:pPr eaLnBrk="1" hangingPunct="1">
              <a:defRPr/>
            </a:pPr>
            <a:r>
              <a:rPr lang="en-US" altLang="zh-CN" sz="2200" b="1" dirty="0">
                <a:latin typeface="+mn-ea"/>
                <a:ea typeface="+mn-ea"/>
              </a:rPr>
              <a:t>2</a:t>
            </a:r>
            <a:r>
              <a:rPr lang="zh-CN" altLang="en-US" sz="2200" b="1" dirty="0">
                <a:latin typeface="+mn-ea"/>
                <a:ea typeface="+mn-ea"/>
              </a:rPr>
              <a:t>）在定常无黏流中，总压在全无旋流场中均为一常数，而在有旋流场中，同一流线上的总压相同，不同流线上的总压是不同的。</a:t>
            </a:r>
          </a:p>
        </p:txBody>
      </p:sp>
      <p:sp>
        <p:nvSpPr>
          <p:cNvPr id="119812" name="Text Box 4"/>
          <p:cNvSpPr txBox="1">
            <a:spLocks noChangeArrowheads="1"/>
          </p:cNvSpPr>
          <p:nvPr/>
        </p:nvSpPr>
        <p:spPr bwMode="auto">
          <a:xfrm>
            <a:off x="457200" y="1665288"/>
            <a:ext cx="8093075" cy="969962"/>
          </a:xfrm>
          <a:prstGeom prst="rect">
            <a:avLst/>
          </a:prstGeom>
          <a:noFill/>
          <a:ln w="9525">
            <a:noFill/>
            <a:miter lim="800000"/>
            <a:headEnd/>
            <a:tailEnd/>
          </a:ln>
        </p:spPr>
        <p:txBody>
          <a:bodyPr>
            <a:spAutoFit/>
          </a:bodyPr>
          <a:lstStyle/>
          <a:p>
            <a:pPr eaLnBrk="1" hangingPunct="1">
              <a:lnSpc>
                <a:spcPct val="140000"/>
              </a:lnSpc>
              <a:defRPr/>
            </a:pPr>
            <a:r>
              <a:rPr lang="en-US" altLang="zh-CN" sz="2200" b="1" dirty="0">
                <a:latin typeface="+mn-ea"/>
                <a:ea typeface="+mn-ea"/>
              </a:rPr>
              <a:t>1</a:t>
            </a:r>
            <a:r>
              <a:rPr lang="zh-CN" altLang="en-US" sz="2200" b="1" dirty="0">
                <a:latin typeface="+mn-ea"/>
                <a:ea typeface="+mn-ea"/>
              </a:rPr>
              <a:t>）有旋流动不存在位函数，在定常流动下，才能得到去掉非定常项的结果。</a:t>
            </a:r>
          </a:p>
        </p:txBody>
      </p:sp>
      <p:sp>
        <p:nvSpPr>
          <p:cNvPr id="98308"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§2-5 </a:t>
            </a:r>
            <a:r>
              <a:rPr lang="zh-CN" altLang="en-US" sz="2000">
                <a:solidFill>
                  <a:srgbClr val="C2F0FF"/>
                </a:solidFill>
                <a:latin typeface="华文新魏" pitchFamily="2" charset="-122"/>
                <a:ea typeface="华文新魏" pitchFamily="2" charset="-122"/>
              </a:rPr>
              <a:t>欧拉运动方程及其积分</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伯努利方程</a:t>
            </a:r>
          </a:p>
        </p:txBody>
      </p:sp>
      <p:sp>
        <p:nvSpPr>
          <p:cNvPr id="89094" name="灯片编号占位符 5"/>
          <p:cNvSpPr>
            <a:spLocks noGrp="1"/>
          </p:cNvSpPr>
          <p:nvPr>
            <p:ph type="sldNum" sz="quarter" idx="10"/>
          </p:nvPr>
        </p:nvSpPr>
        <p:spPr bwMode="auto">
          <a:ln>
            <a:miter lim="800000"/>
            <a:headEnd/>
            <a:tailEnd/>
          </a:ln>
        </p:spPr>
        <p:txBody>
          <a:bodyPr/>
          <a:lstStyle/>
          <a:p>
            <a:pPr>
              <a:defRPr/>
            </a:pPr>
            <a:fld id="{13A6511D-561B-4FBB-93F1-5149571B79F6}" type="slidenum">
              <a:rPr lang="en-US" altLang="zh-CN"/>
              <a:pPr>
                <a:defRPr/>
              </a:pPr>
              <a:t>75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pPr eaLnBrk="1" hangingPunct="1"/>
            <a:r>
              <a:rPr lang="zh-CN" altLang="en-US" sz="2800"/>
              <a:t>第二章 流体力学基本原理和方程</a:t>
            </a:r>
          </a:p>
        </p:txBody>
      </p:sp>
      <p:sp>
        <p:nvSpPr>
          <p:cNvPr id="90134" name="灯片编号占位符 10"/>
          <p:cNvSpPr>
            <a:spLocks noGrp="1"/>
          </p:cNvSpPr>
          <p:nvPr>
            <p:ph type="sldNum" sz="quarter" idx="10"/>
          </p:nvPr>
        </p:nvSpPr>
        <p:spPr bwMode="auto">
          <a:ln>
            <a:miter lim="800000"/>
            <a:headEnd/>
            <a:tailEnd/>
          </a:ln>
        </p:spPr>
        <p:txBody>
          <a:bodyPr/>
          <a:lstStyle/>
          <a:p>
            <a:pPr>
              <a:defRPr/>
            </a:pPr>
            <a:fld id="{5A2D9E85-1D16-4015-9ABE-A1A37C9F577C}" type="slidenum">
              <a:rPr lang="en-US" altLang="zh-CN"/>
              <a:pPr>
                <a:defRPr/>
              </a:pPr>
              <a:t>76</a:t>
            </a:fld>
            <a:endParaRPr lang="en-US" altLang="zh-CN"/>
          </a:p>
        </p:txBody>
      </p:sp>
      <p:sp>
        <p:nvSpPr>
          <p:cNvPr id="99332"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1091CC39-3513-4902-8E33-B60D140D0CCF}" type="slidenum">
              <a:rPr lang="en-US" altLang="zh-CN" sz="2800">
                <a:latin typeface="Calibri" pitchFamily="34" charset="0"/>
              </a:rPr>
              <a:pPr algn="r"/>
              <a:t>76</a:t>
            </a:fld>
            <a:endParaRPr lang="en-US" altLang="zh-CN" sz="2800">
              <a:latin typeface="Calibri" pitchFamily="34" charset="0"/>
            </a:endParaRPr>
          </a:p>
        </p:txBody>
      </p:sp>
      <p:sp>
        <p:nvSpPr>
          <p:cNvPr id="4" name="AutoShape 8">
            <a:hlinkClick r:id="" action="ppaction://noaction" highlightClick="1"/>
          </p:cNvPr>
          <p:cNvSpPr>
            <a:spLocks noChangeArrowheads="1"/>
          </p:cNvSpPr>
          <p:nvPr/>
        </p:nvSpPr>
        <p:spPr bwMode="auto">
          <a:xfrm>
            <a:off x="973588" y="2050762"/>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§2-2 </a:t>
            </a:r>
            <a:r>
              <a:rPr lang="zh-CN" altLang="en-US" sz="2400" b="1">
                <a:ea typeface="华文楷体" pitchFamily="2" charset="-122"/>
              </a:rPr>
              <a:t>流体微团运动的分析</a:t>
            </a:r>
            <a:endParaRPr lang="zh-CN" altLang="en-US" sz="2400" b="1">
              <a:latin typeface="微软雅黑" pitchFamily="34" charset="-122"/>
              <a:ea typeface="微软雅黑" pitchFamily="34" charset="-122"/>
            </a:endParaRPr>
          </a:p>
        </p:txBody>
      </p:sp>
      <p:sp>
        <p:nvSpPr>
          <p:cNvPr id="5" name="AutoShape 9">
            <a:hlinkClick r:id="" action="ppaction://noaction" highlightClick="1"/>
          </p:cNvPr>
          <p:cNvSpPr>
            <a:spLocks noChangeArrowheads="1"/>
          </p:cNvSpPr>
          <p:nvPr/>
        </p:nvSpPr>
        <p:spPr bwMode="auto">
          <a:xfrm>
            <a:off x="973588" y="2806786"/>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§2-3 </a:t>
            </a:r>
            <a:r>
              <a:rPr lang="zh-CN" altLang="en-US" sz="2400" b="1">
                <a:latin typeface="华文楷体" pitchFamily="2" charset="-122"/>
                <a:ea typeface="华文楷体" pitchFamily="2" charset="-122"/>
              </a:rPr>
              <a:t>旋涡运动</a:t>
            </a:r>
          </a:p>
        </p:txBody>
      </p:sp>
      <p:sp>
        <p:nvSpPr>
          <p:cNvPr id="6" name="AutoShape 10">
            <a:hlinkClick r:id="" action="ppaction://noaction" highlightClick="1"/>
          </p:cNvPr>
          <p:cNvSpPr>
            <a:spLocks noChangeArrowheads="1"/>
          </p:cNvSpPr>
          <p:nvPr/>
        </p:nvSpPr>
        <p:spPr bwMode="auto">
          <a:xfrm>
            <a:off x="973588" y="4318834"/>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§2-5</a:t>
            </a:r>
            <a:r>
              <a:rPr lang="zh-CN" altLang="en-US" sz="2400" b="1">
                <a:latin typeface="华文楷体" pitchFamily="2" charset="-122"/>
                <a:ea typeface="华文楷体" pitchFamily="2" charset="-122"/>
              </a:rPr>
              <a:t> 欧拉运动方程及其积分</a:t>
            </a:r>
            <a:endParaRPr lang="zh-CN" altLang="en-US" sz="2400">
              <a:latin typeface="微软雅黑" pitchFamily="34" charset="-122"/>
              <a:ea typeface="微软雅黑" pitchFamily="34" charset="-122"/>
            </a:endParaRPr>
          </a:p>
        </p:txBody>
      </p:sp>
      <p:sp>
        <p:nvSpPr>
          <p:cNvPr id="8" name="AutoShape 8">
            <a:hlinkClick r:id="" action="ppaction://noaction" highlightClick="1"/>
          </p:cNvPr>
          <p:cNvSpPr>
            <a:spLocks noChangeArrowheads="1"/>
          </p:cNvSpPr>
          <p:nvPr/>
        </p:nvSpPr>
        <p:spPr bwMode="auto">
          <a:xfrm>
            <a:off x="973588" y="132147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§2-1 </a:t>
            </a:r>
            <a:r>
              <a:rPr lang="zh-CN" altLang="en-US" sz="2400" b="1">
                <a:ea typeface="华文楷体" pitchFamily="2" charset="-122"/>
              </a:rPr>
              <a:t>流场</a:t>
            </a:r>
          </a:p>
        </p:txBody>
      </p:sp>
      <p:sp>
        <p:nvSpPr>
          <p:cNvPr id="9" name="AutoShape 10">
            <a:hlinkClick r:id="" action="ppaction://noaction" highlightClick="1"/>
          </p:cNvPr>
          <p:cNvSpPr>
            <a:spLocks noChangeArrowheads="1"/>
          </p:cNvSpPr>
          <p:nvPr/>
        </p:nvSpPr>
        <p:spPr bwMode="auto">
          <a:xfrm>
            <a:off x="973588" y="3562810"/>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§2-4 </a:t>
            </a:r>
            <a:r>
              <a:rPr lang="zh-CN" altLang="en-US" sz="2400" b="1">
                <a:latin typeface="华文楷体" pitchFamily="2" charset="-122"/>
                <a:ea typeface="华文楷体" pitchFamily="2" charset="-122"/>
              </a:rPr>
              <a:t>连续方程和流函数</a:t>
            </a:r>
            <a:endParaRPr lang="zh-CN" altLang="en-US" sz="2400">
              <a:latin typeface="微软雅黑" pitchFamily="34" charset="-122"/>
              <a:ea typeface="微软雅黑" pitchFamily="34" charset="-122"/>
            </a:endParaRPr>
          </a:p>
        </p:txBody>
      </p:sp>
      <p:sp>
        <p:nvSpPr>
          <p:cNvPr id="10" name="AutoShape 10">
            <a:hlinkClick r:id="" action="ppaction://noaction" highlightClick="1"/>
          </p:cNvPr>
          <p:cNvSpPr>
            <a:spLocks noChangeArrowheads="1"/>
          </p:cNvSpPr>
          <p:nvPr/>
        </p:nvSpPr>
        <p:spPr bwMode="auto">
          <a:xfrm>
            <a:off x="972000" y="5074858"/>
            <a:ext cx="7200000" cy="504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en-US" altLang="zh-CN" sz="2400">
                <a:latin typeface="微软雅黑" pitchFamily="34" charset="-122"/>
                <a:ea typeface="微软雅黑" pitchFamily="34" charset="-122"/>
              </a:rPr>
              <a:t>§2-6</a:t>
            </a:r>
            <a:r>
              <a:rPr lang="zh-CN" altLang="en-US" sz="2400" b="1">
                <a:latin typeface="华文楷体" pitchFamily="2" charset="-122"/>
                <a:ea typeface="华文楷体" pitchFamily="2" charset="-122"/>
              </a:rPr>
              <a:t> 能量方程</a:t>
            </a:r>
            <a:endParaRPr lang="zh-CN" altLang="en-US" sz="2400">
              <a:latin typeface="微软雅黑" pitchFamily="34" charset="-122"/>
              <a:ea typeface="微软雅黑"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a:xfrm>
            <a:off x="857250" y="138113"/>
            <a:ext cx="7100888" cy="522287"/>
          </a:xfrm>
        </p:spPr>
        <p:txBody>
          <a:bodyPr>
            <a:spAutoFit/>
          </a:bodyPr>
          <a:lstStyle/>
          <a:p>
            <a:pPr eaLnBrk="1" hangingPunct="1"/>
            <a:r>
              <a:rPr lang="zh-CN" altLang="en-US" sz="2800"/>
              <a:t>第二章 流体力学基本原理和方程</a:t>
            </a:r>
          </a:p>
        </p:txBody>
      </p:sp>
      <p:sp>
        <p:nvSpPr>
          <p:cNvPr id="91146" name="灯片编号占位符 10"/>
          <p:cNvSpPr>
            <a:spLocks noGrp="1"/>
          </p:cNvSpPr>
          <p:nvPr>
            <p:ph type="sldNum" sz="quarter" idx="10"/>
          </p:nvPr>
        </p:nvSpPr>
        <p:spPr bwMode="auto">
          <a:xfrm>
            <a:off x="8283575" y="6342063"/>
            <a:ext cx="860425" cy="519112"/>
          </a:xfrm>
          <a:ln>
            <a:miter lim="800000"/>
            <a:headEnd/>
            <a:tailEnd/>
          </a:ln>
        </p:spPr>
        <p:txBody>
          <a:bodyPr>
            <a:spAutoFit/>
          </a:bodyPr>
          <a:lstStyle/>
          <a:p>
            <a:pPr>
              <a:defRPr/>
            </a:pPr>
            <a:fld id="{9434C985-3212-41B7-8F8D-DDC7DF42D9E7}" type="slidenum">
              <a:rPr lang="en-US" altLang="zh-CN"/>
              <a:pPr>
                <a:defRPr/>
              </a:pPr>
              <a:t>77</a:t>
            </a:fld>
            <a:endParaRPr lang="en-US" altLang="zh-CN"/>
          </a:p>
        </p:txBody>
      </p:sp>
      <p:sp>
        <p:nvSpPr>
          <p:cNvPr id="100356" name="灯片编号占位符 2"/>
          <p:cNvSpPr txBox="1">
            <a:spLocks noGrp="1"/>
          </p:cNvSpPr>
          <p:nvPr/>
        </p:nvSpPr>
        <p:spPr bwMode="auto">
          <a:xfrm>
            <a:off x="8283575" y="6342063"/>
            <a:ext cx="860425" cy="519112"/>
          </a:xfrm>
          <a:prstGeom prst="rect">
            <a:avLst/>
          </a:prstGeom>
          <a:noFill/>
          <a:ln w="9525">
            <a:noFill/>
            <a:miter lim="800000"/>
            <a:headEnd/>
            <a:tailEnd/>
          </a:ln>
        </p:spPr>
        <p:txBody>
          <a:bodyPr anchor="ctr">
            <a:spAutoFit/>
          </a:bodyPr>
          <a:lstStyle/>
          <a:p>
            <a:pPr algn="r"/>
            <a:fld id="{FC117A23-9793-45A4-AD88-020FD4851021}" type="slidenum">
              <a:rPr lang="en-US" altLang="zh-CN" sz="2800">
                <a:latin typeface="Calibri" pitchFamily="34" charset="0"/>
              </a:rPr>
              <a:pPr algn="r"/>
              <a:t>77</a:t>
            </a:fld>
            <a:endParaRPr lang="en-US" altLang="zh-CN" sz="2800">
              <a:latin typeface="Calibri" pitchFamily="34" charset="0"/>
            </a:endParaRPr>
          </a:p>
        </p:txBody>
      </p:sp>
      <p:grpSp>
        <p:nvGrpSpPr>
          <p:cNvPr id="100357" name="AutoShape 8"/>
          <p:cNvGrpSpPr>
            <a:grpSpLocks/>
          </p:cNvGrpSpPr>
          <p:nvPr/>
        </p:nvGrpSpPr>
        <p:grpSpPr bwMode="auto">
          <a:xfrm>
            <a:off x="822325" y="1993900"/>
            <a:ext cx="7413625" cy="768350"/>
            <a:chOff x="518" y="1256"/>
            <a:chExt cx="4670" cy="484"/>
          </a:xfrm>
        </p:grpSpPr>
        <p:pic>
          <p:nvPicPr>
            <p:cNvPr id="100373" name="AutoShape 8">
              <a:hlinkClick r:id="" action="ppaction://noaction" highlightClick="1"/>
            </p:cNvPr>
            <p:cNvPicPr>
              <a:picLocks noChangeArrowheads="1"/>
            </p:cNvPicPr>
            <p:nvPr/>
          </p:nvPicPr>
          <p:blipFill>
            <a:blip r:embed="rId2" cstate="print"/>
            <a:srcRect/>
            <a:stretch>
              <a:fillRect/>
            </a:stretch>
          </p:blipFill>
          <p:spPr bwMode="auto">
            <a:xfrm>
              <a:off x="518" y="1256"/>
              <a:ext cx="4670" cy="484"/>
            </a:xfrm>
            <a:prstGeom prst="rect">
              <a:avLst/>
            </a:prstGeom>
            <a:noFill/>
            <a:ln w="9525">
              <a:noFill/>
              <a:miter lim="800000"/>
              <a:headEnd/>
              <a:tailEnd/>
            </a:ln>
          </p:spPr>
        </p:pic>
        <p:sp>
          <p:nvSpPr>
            <p:cNvPr id="100374" name="Text Box 5"/>
            <p:cNvSpPr txBox="1">
              <a:spLocks noChangeArrowheads="1"/>
            </p:cNvSpPr>
            <p:nvPr/>
          </p:nvSpPr>
          <p:spPr bwMode="auto">
            <a:xfrm>
              <a:off x="613" y="1306"/>
              <a:ext cx="2321" cy="288"/>
            </a:xfrm>
            <a:prstGeom prst="rect">
              <a:avLst/>
            </a:prstGeom>
            <a:noFill/>
            <a:ln w="9525">
              <a:noFill/>
              <a:miter lim="800000"/>
              <a:headEnd/>
              <a:tailEnd/>
            </a:ln>
          </p:spPr>
          <p:txBody>
            <a:bodyPr wrap="none" anchor="ctr">
              <a:spAutoFit/>
            </a:bodyP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§2-2 </a:t>
              </a:r>
              <a:r>
                <a:rPr lang="zh-CN" altLang="en-US" sz="2400" b="1">
                  <a:solidFill>
                    <a:schemeClr val="tx1">
                      <a:lumMod val="40000"/>
                      <a:lumOff val="60000"/>
                    </a:schemeClr>
                  </a:solidFill>
                  <a:ea typeface="华文楷体" pitchFamily="2" charset="-122"/>
                </a:rPr>
                <a:t>流体微团运动的分析</a:t>
              </a:r>
              <a:endParaRPr lang="zh-CN" altLang="en-US" sz="2400" b="1">
                <a:solidFill>
                  <a:schemeClr val="tx1">
                    <a:lumMod val="40000"/>
                    <a:lumOff val="60000"/>
                  </a:schemeClr>
                </a:solidFill>
                <a:latin typeface="微软雅黑" pitchFamily="34" charset="-122"/>
                <a:ea typeface="微软雅黑" pitchFamily="34" charset="-122"/>
              </a:endParaRPr>
            </a:p>
          </p:txBody>
        </p:sp>
      </p:grpSp>
      <p:grpSp>
        <p:nvGrpSpPr>
          <p:cNvPr id="100358" name="AutoShape 9"/>
          <p:cNvGrpSpPr>
            <a:grpSpLocks/>
          </p:cNvGrpSpPr>
          <p:nvPr/>
        </p:nvGrpSpPr>
        <p:grpSpPr bwMode="auto">
          <a:xfrm>
            <a:off x="822325" y="2749550"/>
            <a:ext cx="7413625" cy="768350"/>
            <a:chOff x="518" y="1732"/>
            <a:chExt cx="4670" cy="484"/>
          </a:xfrm>
        </p:grpSpPr>
        <p:pic>
          <p:nvPicPr>
            <p:cNvPr id="100371" name="AutoShape 9">
              <a:hlinkClick r:id="" action="ppaction://noaction" highlightClick="1"/>
            </p:cNvPr>
            <p:cNvPicPr>
              <a:picLocks noChangeArrowheads="1"/>
            </p:cNvPicPr>
            <p:nvPr/>
          </p:nvPicPr>
          <p:blipFill>
            <a:blip r:embed="rId2" cstate="print"/>
            <a:srcRect/>
            <a:stretch>
              <a:fillRect/>
            </a:stretch>
          </p:blipFill>
          <p:spPr bwMode="auto">
            <a:xfrm>
              <a:off x="518" y="1732"/>
              <a:ext cx="4670" cy="484"/>
            </a:xfrm>
            <a:prstGeom prst="rect">
              <a:avLst/>
            </a:prstGeom>
            <a:noFill/>
            <a:ln w="9525">
              <a:noFill/>
              <a:miter lim="800000"/>
              <a:headEnd/>
              <a:tailEnd/>
            </a:ln>
          </p:spPr>
        </p:pic>
        <p:sp>
          <p:nvSpPr>
            <p:cNvPr id="100372" name="Text Box 8"/>
            <p:cNvSpPr txBox="1">
              <a:spLocks noChangeArrowheads="1"/>
            </p:cNvSpPr>
            <p:nvPr/>
          </p:nvSpPr>
          <p:spPr bwMode="auto">
            <a:xfrm>
              <a:off x="613" y="1783"/>
              <a:ext cx="1361" cy="288"/>
            </a:xfrm>
            <a:prstGeom prst="rect">
              <a:avLst/>
            </a:prstGeom>
            <a:noFill/>
            <a:ln w="9525">
              <a:noFill/>
              <a:miter lim="800000"/>
              <a:headEnd/>
              <a:tailEnd/>
            </a:ln>
          </p:spPr>
          <p:txBody>
            <a:bodyPr wrap="none" anchor="ctr">
              <a:spAutoFit/>
            </a:bodyP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§2-3 </a:t>
              </a:r>
              <a:r>
                <a:rPr lang="zh-CN" altLang="en-US" sz="2400" b="1">
                  <a:solidFill>
                    <a:schemeClr val="tx1">
                      <a:lumMod val="40000"/>
                      <a:lumOff val="60000"/>
                    </a:schemeClr>
                  </a:solidFill>
                  <a:latin typeface="华文楷体" pitchFamily="2" charset="-122"/>
                  <a:ea typeface="华文楷体" pitchFamily="2" charset="-122"/>
                </a:rPr>
                <a:t>旋涡运动</a:t>
              </a:r>
            </a:p>
          </p:txBody>
        </p:sp>
      </p:grpSp>
      <p:grpSp>
        <p:nvGrpSpPr>
          <p:cNvPr id="100359" name="AutoShape 10"/>
          <p:cNvGrpSpPr>
            <a:grpSpLocks/>
          </p:cNvGrpSpPr>
          <p:nvPr/>
        </p:nvGrpSpPr>
        <p:grpSpPr bwMode="auto">
          <a:xfrm>
            <a:off x="822325" y="4260850"/>
            <a:ext cx="7413625" cy="768350"/>
            <a:chOff x="518" y="2684"/>
            <a:chExt cx="4670" cy="484"/>
          </a:xfrm>
        </p:grpSpPr>
        <p:pic>
          <p:nvPicPr>
            <p:cNvPr id="100369" name="AutoShape 10">
              <a:hlinkClick r:id="" action="ppaction://noaction" highlightClick="1"/>
            </p:cNvPr>
            <p:cNvPicPr>
              <a:picLocks noChangeArrowheads="1"/>
            </p:cNvPicPr>
            <p:nvPr/>
          </p:nvPicPr>
          <p:blipFill>
            <a:blip r:embed="rId3" cstate="print"/>
            <a:srcRect/>
            <a:stretch>
              <a:fillRect/>
            </a:stretch>
          </p:blipFill>
          <p:spPr bwMode="auto">
            <a:xfrm>
              <a:off x="518" y="2684"/>
              <a:ext cx="4670" cy="484"/>
            </a:xfrm>
            <a:prstGeom prst="rect">
              <a:avLst/>
            </a:prstGeom>
            <a:noFill/>
            <a:ln w="9525">
              <a:noFill/>
              <a:miter lim="800000"/>
              <a:headEnd/>
              <a:tailEnd/>
            </a:ln>
          </p:spPr>
        </p:pic>
        <p:sp>
          <p:nvSpPr>
            <p:cNvPr id="100370" name="Text Box 11"/>
            <p:cNvSpPr txBox="1">
              <a:spLocks noChangeArrowheads="1"/>
            </p:cNvSpPr>
            <p:nvPr/>
          </p:nvSpPr>
          <p:spPr bwMode="auto">
            <a:xfrm>
              <a:off x="613" y="2735"/>
              <a:ext cx="2504" cy="288"/>
            </a:xfrm>
            <a:prstGeom prst="rect">
              <a:avLst/>
            </a:prstGeom>
            <a:noFill/>
            <a:ln w="9525">
              <a:noFill/>
              <a:miter lim="800000"/>
              <a:headEnd/>
              <a:tailEnd/>
            </a:ln>
          </p:spPr>
          <p:txBody>
            <a:bodyPr wrap="none" anchor="ctr">
              <a:spAutoFit/>
            </a:bodyPr>
            <a:lstStyle/>
            <a:p>
              <a:pPr eaLnBrk="1" hangingPunct="1">
                <a:spcBef>
                  <a:spcPct val="50000"/>
                </a:spcBef>
                <a:defRPr/>
              </a:pPr>
              <a:r>
                <a:rPr lang="en-US" altLang="zh-CN" sz="2400" dirty="0">
                  <a:solidFill>
                    <a:schemeClr val="tx1">
                      <a:lumMod val="40000"/>
                      <a:lumOff val="60000"/>
                    </a:schemeClr>
                  </a:solidFill>
                  <a:latin typeface="微软雅黑" pitchFamily="34" charset="-122"/>
                  <a:ea typeface="微软雅黑" pitchFamily="34" charset="-122"/>
                </a:rPr>
                <a:t>§2-5</a:t>
              </a:r>
              <a:r>
                <a:rPr lang="zh-CN" altLang="en-US" sz="2400" b="1" dirty="0">
                  <a:solidFill>
                    <a:schemeClr val="tx1">
                      <a:lumMod val="40000"/>
                      <a:lumOff val="60000"/>
                    </a:schemeClr>
                  </a:solidFill>
                  <a:latin typeface="华文楷体" pitchFamily="2" charset="-122"/>
                  <a:ea typeface="华文楷体" pitchFamily="2" charset="-122"/>
                </a:rPr>
                <a:t> 欧拉运动方程及其积分</a:t>
              </a:r>
              <a:endParaRPr lang="zh-CN" altLang="en-US" sz="2400" dirty="0">
                <a:solidFill>
                  <a:schemeClr val="tx1">
                    <a:lumMod val="40000"/>
                    <a:lumOff val="60000"/>
                  </a:schemeClr>
                </a:solidFill>
                <a:latin typeface="微软雅黑" pitchFamily="34" charset="-122"/>
                <a:ea typeface="微软雅黑" pitchFamily="34" charset="-122"/>
              </a:endParaRPr>
            </a:p>
          </p:txBody>
        </p:sp>
      </p:grpSp>
      <p:grpSp>
        <p:nvGrpSpPr>
          <p:cNvPr id="100360" name="AutoShape 8"/>
          <p:cNvGrpSpPr>
            <a:grpSpLocks/>
          </p:cNvGrpSpPr>
          <p:nvPr/>
        </p:nvGrpSpPr>
        <p:grpSpPr bwMode="auto">
          <a:xfrm>
            <a:off x="822325" y="1262063"/>
            <a:ext cx="7413625" cy="768350"/>
            <a:chOff x="518" y="795"/>
            <a:chExt cx="4670" cy="484"/>
          </a:xfrm>
        </p:grpSpPr>
        <p:pic>
          <p:nvPicPr>
            <p:cNvPr id="100367" name="AutoShape 8">
              <a:hlinkClick r:id="" action="ppaction://noaction" highlightClick="1"/>
            </p:cNvPr>
            <p:cNvPicPr>
              <a:picLocks noChangeArrowheads="1"/>
            </p:cNvPicPr>
            <p:nvPr/>
          </p:nvPicPr>
          <p:blipFill>
            <a:blip r:embed="rId4" cstate="print"/>
            <a:srcRect/>
            <a:stretch>
              <a:fillRect/>
            </a:stretch>
          </p:blipFill>
          <p:spPr bwMode="auto">
            <a:xfrm>
              <a:off x="518" y="795"/>
              <a:ext cx="4670" cy="484"/>
            </a:xfrm>
            <a:prstGeom prst="rect">
              <a:avLst/>
            </a:prstGeom>
            <a:noFill/>
            <a:ln w="9525">
              <a:noFill/>
              <a:miter lim="800000"/>
              <a:headEnd/>
              <a:tailEnd/>
            </a:ln>
          </p:spPr>
        </p:pic>
        <p:sp>
          <p:nvSpPr>
            <p:cNvPr id="100368" name="Text Box 14"/>
            <p:cNvSpPr txBox="1">
              <a:spLocks noChangeArrowheads="1"/>
            </p:cNvSpPr>
            <p:nvPr/>
          </p:nvSpPr>
          <p:spPr bwMode="auto">
            <a:xfrm>
              <a:off x="613" y="847"/>
              <a:ext cx="977" cy="288"/>
            </a:xfrm>
            <a:prstGeom prst="rect">
              <a:avLst/>
            </a:prstGeom>
            <a:noFill/>
            <a:ln w="9525">
              <a:noFill/>
              <a:miter lim="800000"/>
              <a:headEnd/>
              <a:tailEnd/>
            </a:ln>
          </p:spPr>
          <p:txBody>
            <a:bodyPr wrap="none" anchor="ctr">
              <a:spAutoFit/>
            </a:bodyP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§2-1 </a:t>
              </a:r>
              <a:r>
                <a:rPr lang="zh-CN" altLang="en-US" sz="2400" b="1">
                  <a:solidFill>
                    <a:schemeClr val="tx1">
                      <a:lumMod val="40000"/>
                      <a:lumOff val="60000"/>
                    </a:schemeClr>
                  </a:solidFill>
                  <a:ea typeface="华文楷体" pitchFamily="2" charset="-122"/>
                </a:rPr>
                <a:t>流场</a:t>
              </a:r>
            </a:p>
          </p:txBody>
        </p:sp>
      </p:grpSp>
      <p:grpSp>
        <p:nvGrpSpPr>
          <p:cNvPr id="100361" name="AutoShape 10"/>
          <p:cNvGrpSpPr>
            <a:grpSpLocks/>
          </p:cNvGrpSpPr>
          <p:nvPr/>
        </p:nvGrpSpPr>
        <p:grpSpPr bwMode="auto">
          <a:xfrm>
            <a:off x="822325" y="3505200"/>
            <a:ext cx="7413625" cy="768350"/>
            <a:chOff x="518" y="2208"/>
            <a:chExt cx="4670" cy="484"/>
          </a:xfrm>
        </p:grpSpPr>
        <p:pic>
          <p:nvPicPr>
            <p:cNvPr id="100365" name="AutoShape 10">
              <a:hlinkClick r:id="" action="ppaction://noaction" highlightClick="1"/>
            </p:cNvPr>
            <p:cNvPicPr>
              <a:picLocks noChangeArrowheads="1"/>
            </p:cNvPicPr>
            <p:nvPr/>
          </p:nvPicPr>
          <p:blipFill>
            <a:blip r:embed="rId3" cstate="print"/>
            <a:srcRect/>
            <a:stretch>
              <a:fillRect/>
            </a:stretch>
          </p:blipFill>
          <p:spPr bwMode="auto">
            <a:xfrm>
              <a:off x="518" y="2208"/>
              <a:ext cx="4670" cy="484"/>
            </a:xfrm>
            <a:prstGeom prst="rect">
              <a:avLst/>
            </a:prstGeom>
            <a:noFill/>
            <a:ln w="9525">
              <a:noFill/>
              <a:miter lim="800000"/>
              <a:headEnd/>
              <a:tailEnd/>
            </a:ln>
          </p:spPr>
        </p:pic>
        <p:sp>
          <p:nvSpPr>
            <p:cNvPr id="100366" name="Text Box 17"/>
            <p:cNvSpPr txBox="1">
              <a:spLocks noChangeArrowheads="1"/>
            </p:cNvSpPr>
            <p:nvPr/>
          </p:nvSpPr>
          <p:spPr bwMode="auto">
            <a:xfrm>
              <a:off x="613" y="2259"/>
              <a:ext cx="2129" cy="288"/>
            </a:xfrm>
            <a:prstGeom prst="rect">
              <a:avLst/>
            </a:prstGeom>
            <a:noFill/>
            <a:ln w="9525">
              <a:noFill/>
              <a:miter lim="800000"/>
              <a:headEnd/>
              <a:tailEnd/>
            </a:ln>
          </p:spPr>
          <p:txBody>
            <a:bodyPr wrap="none" anchor="ctr">
              <a:spAutoFit/>
            </a:bodyPr>
            <a:lstStyle/>
            <a:p>
              <a:pPr eaLnBrk="1" hangingPunct="1">
                <a:spcBef>
                  <a:spcPct val="50000"/>
                </a:spcBef>
                <a:defRPr/>
              </a:pPr>
              <a:r>
                <a:rPr lang="en-US" altLang="zh-CN" sz="2400">
                  <a:solidFill>
                    <a:schemeClr val="tx1">
                      <a:lumMod val="40000"/>
                      <a:lumOff val="60000"/>
                    </a:schemeClr>
                  </a:solidFill>
                  <a:latin typeface="微软雅黑" pitchFamily="34" charset="-122"/>
                  <a:ea typeface="微软雅黑" pitchFamily="34" charset="-122"/>
                </a:rPr>
                <a:t>§2-4 </a:t>
              </a:r>
              <a:r>
                <a:rPr lang="zh-CN" altLang="en-US" sz="2400" b="1">
                  <a:solidFill>
                    <a:schemeClr val="tx1">
                      <a:lumMod val="40000"/>
                      <a:lumOff val="60000"/>
                    </a:schemeClr>
                  </a:solidFill>
                  <a:latin typeface="华文楷体" pitchFamily="2" charset="-122"/>
                  <a:ea typeface="华文楷体" pitchFamily="2" charset="-122"/>
                </a:rPr>
                <a:t>连续方程和流函数</a:t>
              </a:r>
              <a:endParaRPr lang="zh-CN" altLang="en-US" sz="2400">
                <a:solidFill>
                  <a:schemeClr val="tx1">
                    <a:lumMod val="40000"/>
                    <a:lumOff val="60000"/>
                  </a:schemeClr>
                </a:solidFill>
                <a:latin typeface="微软雅黑" pitchFamily="34" charset="-122"/>
                <a:ea typeface="微软雅黑" pitchFamily="34" charset="-122"/>
              </a:endParaRPr>
            </a:p>
          </p:txBody>
        </p:sp>
      </p:grpSp>
      <p:grpSp>
        <p:nvGrpSpPr>
          <p:cNvPr id="100362" name="AutoShape 10"/>
          <p:cNvGrpSpPr>
            <a:grpSpLocks/>
          </p:cNvGrpSpPr>
          <p:nvPr/>
        </p:nvGrpSpPr>
        <p:grpSpPr bwMode="auto">
          <a:xfrm>
            <a:off x="822325" y="5016500"/>
            <a:ext cx="7413625" cy="768350"/>
            <a:chOff x="518" y="3160"/>
            <a:chExt cx="4670" cy="484"/>
          </a:xfrm>
        </p:grpSpPr>
        <p:pic>
          <p:nvPicPr>
            <p:cNvPr id="100363" name="AutoShape 10">
              <a:hlinkClick r:id="" action="ppaction://noaction" highlightClick="1"/>
            </p:cNvPr>
            <p:cNvPicPr>
              <a:picLocks noChangeArrowheads="1"/>
            </p:cNvPicPr>
            <p:nvPr/>
          </p:nvPicPr>
          <p:blipFill>
            <a:blip r:embed="rId5" cstate="print"/>
            <a:srcRect/>
            <a:stretch>
              <a:fillRect/>
            </a:stretch>
          </p:blipFill>
          <p:spPr bwMode="auto">
            <a:xfrm>
              <a:off x="518" y="3160"/>
              <a:ext cx="4670" cy="484"/>
            </a:xfrm>
            <a:prstGeom prst="rect">
              <a:avLst/>
            </a:prstGeom>
            <a:noFill/>
            <a:ln w="9525">
              <a:noFill/>
              <a:miter lim="800000"/>
              <a:headEnd/>
              <a:tailEnd/>
            </a:ln>
          </p:spPr>
        </p:pic>
        <p:sp>
          <p:nvSpPr>
            <p:cNvPr id="100364" name="Text Box 20"/>
            <p:cNvSpPr txBox="1">
              <a:spLocks noChangeArrowheads="1"/>
            </p:cNvSpPr>
            <p:nvPr/>
          </p:nvSpPr>
          <p:spPr bwMode="auto">
            <a:xfrm>
              <a:off x="612" y="3211"/>
              <a:ext cx="1352" cy="288"/>
            </a:xfrm>
            <a:prstGeom prst="rect">
              <a:avLst/>
            </a:prstGeom>
            <a:noFill/>
            <a:ln w="9525">
              <a:noFill/>
              <a:miter lim="800000"/>
              <a:headEnd/>
              <a:tailEnd/>
            </a:ln>
          </p:spPr>
          <p:txBody>
            <a:bodyPr wrap="none" anchor="ctr">
              <a:spAutoFit/>
            </a:bodyPr>
            <a:lstStyle/>
            <a:p>
              <a:pPr eaLnBrk="1" hangingPunct="1">
                <a:spcBef>
                  <a:spcPct val="50000"/>
                </a:spcBef>
              </a:pPr>
              <a:r>
                <a:rPr lang="en-US" altLang="zh-CN" sz="2400">
                  <a:latin typeface="微软雅黑" pitchFamily="34" charset="-122"/>
                  <a:ea typeface="微软雅黑" pitchFamily="34" charset="-122"/>
                </a:rPr>
                <a:t>§2-6</a:t>
              </a:r>
              <a:r>
                <a:rPr lang="zh-CN" altLang="en-US" sz="2400" b="1">
                  <a:latin typeface="华文楷体" pitchFamily="2" charset="-122"/>
                  <a:ea typeface="华文楷体" pitchFamily="2" charset="-122"/>
                </a:rPr>
                <a:t> 能量方程</a:t>
              </a:r>
              <a:endParaRPr lang="zh-CN" altLang="en-US" sz="2400">
                <a:latin typeface="微软雅黑" pitchFamily="34" charset="-122"/>
                <a:ea typeface="微软雅黑" pitchFamily="34" charset="-122"/>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Text Box 3"/>
          <p:cNvSpPr txBox="1">
            <a:spLocks noChangeArrowheads="1"/>
          </p:cNvSpPr>
          <p:nvPr/>
        </p:nvSpPr>
        <p:spPr bwMode="auto">
          <a:xfrm>
            <a:off x="468313" y="1411288"/>
            <a:ext cx="8064500" cy="942975"/>
          </a:xfrm>
          <a:prstGeom prst="rect">
            <a:avLst/>
          </a:prstGeom>
          <a:noFill/>
          <a:ln w="9525">
            <a:noFill/>
            <a:miter lim="800000"/>
            <a:headEnd/>
            <a:tailEnd/>
          </a:ln>
        </p:spPr>
        <p:txBody>
          <a:bodyPr>
            <a:spAutoFit/>
          </a:bodyPr>
          <a:lstStyle/>
          <a:p>
            <a:pPr eaLnBrk="1" hangingPunct="1">
              <a:lnSpc>
                <a:spcPct val="150000"/>
              </a:lnSpc>
              <a:defRPr/>
            </a:pPr>
            <a:r>
              <a:rPr lang="zh-CN" altLang="en-US" sz="2000" dirty="0">
                <a:solidFill>
                  <a:srgbClr val="000066"/>
                </a:solidFill>
                <a:latin typeface="+mn-ea"/>
                <a:ea typeface="+mn-ea"/>
              </a:rPr>
              <a:t>    </a:t>
            </a:r>
            <a:r>
              <a:rPr lang="zh-CN" altLang="en-US" sz="2000" b="1" dirty="0">
                <a:solidFill>
                  <a:srgbClr val="000066"/>
                </a:solidFill>
                <a:latin typeface="+mn-ea"/>
                <a:ea typeface="+mn-ea"/>
              </a:rPr>
              <a:t>能量守恒定律可表述为：</a:t>
            </a:r>
            <a:r>
              <a:rPr lang="zh-CN" altLang="en-US" sz="2000" b="1" dirty="0">
                <a:solidFill>
                  <a:schemeClr val="hlink"/>
                </a:solidFill>
                <a:latin typeface="+mn-ea"/>
                <a:ea typeface="+mn-ea"/>
              </a:rPr>
              <a:t>外界环境传给系统热量与外界环境对系统做功之和等于系统内能的变化量。</a:t>
            </a:r>
          </a:p>
        </p:txBody>
      </p:sp>
      <p:sp>
        <p:nvSpPr>
          <p:cNvPr id="120836" name="Rectangle 4"/>
          <p:cNvSpPr>
            <a:spLocks noChangeArrowheads="1"/>
          </p:cNvSpPr>
          <p:nvPr/>
        </p:nvSpPr>
        <p:spPr bwMode="auto">
          <a:xfrm>
            <a:off x="0" y="3328988"/>
            <a:ext cx="9144000" cy="0"/>
          </a:xfrm>
          <a:prstGeom prst="rect">
            <a:avLst/>
          </a:prstGeom>
          <a:noFill/>
          <a:ln w="28575" algn="ctr">
            <a:noFill/>
            <a:miter lim="800000"/>
            <a:headEnd/>
            <a:tailEnd/>
          </a:ln>
          <a:effectLst>
            <a:outerShdw dist="38100" algn="l" rotWithShape="0">
              <a:srgbClr val="000000">
                <a:alpha val="39998"/>
              </a:srgbClr>
            </a:outerShdw>
          </a:effectLst>
        </p:spPr>
        <p:txBody>
          <a:bodyPr wrap="none" anchor="ctr">
            <a:spAutoFit/>
          </a:bodyPr>
          <a:lstStyle/>
          <a:p>
            <a:pPr eaLnBrk="1" hangingPunct="1">
              <a:defRPr/>
            </a:pPr>
            <a:endParaRPr lang="zh-CN" altLang="en-US"/>
          </a:p>
        </p:txBody>
      </p:sp>
      <p:graphicFrame>
        <p:nvGraphicFramePr>
          <p:cNvPr id="120837" name="Object 5"/>
          <p:cNvGraphicFramePr>
            <a:graphicFrameLocks noChangeAspect="1"/>
          </p:cNvGraphicFramePr>
          <p:nvPr>
            <p:extLst>
              <p:ext uri="{D42A27DB-BD31-4B8C-83A1-F6EECF244321}">
                <p14:modId xmlns:p14="http://schemas.microsoft.com/office/powerpoint/2010/main" val="2242316750"/>
              </p:ext>
            </p:extLst>
          </p:nvPr>
        </p:nvGraphicFramePr>
        <p:xfrm>
          <a:off x="3348038" y="2420888"/>
          <a:ext cx="1728787" cy="407987"/>
        </p:xfrm>
        <a:graphic>
          <a:graphicData uri="http://schemas.openxmlformats.org/presentationml/2006/ole">
            <mc:AlternateContent xmlns:mc="http://schemas.openxmlformats.org/markup-compatibility/2006">
              <mc:Choice xmlns:v="urn:schemas-microsoft-com:vml" Requires="v">
                <p:oleObj spid="_x0000_s54401" name="Equation" r:id="rId3" imgW="850531" imgH="203112" progId="Equation.DSMT4">
                  <p:embed/>
                </p:oleObj>
              </mc:Choice>
              <mc:Fallback>
                <p:oleObj name="Equation" r:id="rId3" imgW="850531" imgH="203112"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2420888"/>
                        <a:ext cx="1728787"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838" name="Text Box 6"/>
          <p:cNvSpPr txBox="1">
            <a:spLocks noChangeArrowheads="1"/>
          </p:cNvSpPr>
          <p:nvPr/>
        </p:nvSpPr>
        <p:spPr bwMode="auto">
          <a:xfrm>
            <a:off x="5327650" y="3116263"/>
            <a:ext cx="3024188" cy="817562"/>
          </a:xfrm>
          <a:prstGeom prst="rect">
            <a:avLst/>
          </a:prstGeom>
          <a:noFill/>
          <a:ln w="9525">
            <a:noFill/>
            <a:miter lim="800000"/>
            <a:headEnd/>
            <a:tailEnd/>
          </a:ln>
        </p:spPr>
        <p:txBody>
          <a:bodyPr>
            <a:spAutoFit/>
          </a:bodyPr>
          <a:lstStyle/>
          <a:p>
            <a:pPr eaLnBrk="1" hangingPunct="1">
              <a:lnSpc>
                <a:spcPct val="125000"/>
              </a:lnSpc>
            </a:pPr>
            <a:r>
              <a:rPr lang="zh-CN" altLang="en-US" sz="2000">
                <a:solidFill>
                  <a:srgbClr val="000066"/>
                </a:solidFill>
                <a:latin typeface="Tahoma" pitchFamily="34" charset="0"/>
                <a:ea typeface="黑体" pitchFamily="49" charset="-122"/>
              </a:rPr>
              <a:t>以控制体为研究对象</a:t>
            </a:r>
          </a:p>
          <a:p>
            <a:pPr eaLnBrk="1" hangingPunct="1">
              <a:lnSpc>
                <a:spcPct val="125000"/>
              </a:lnSpc>
            </a:pPr>
            <a:r>
              <a:rPr lang="zh-CN" altLang="en-US" sz="2000">
                <a:solidFill>
                  <a:srgbClr val="000066"/>
                </a:solidFill>
                <a:latin typeface="Tahoma" pitchFamily="34" charset="0"/>
                <a:ea typeface="黑体" pitchFamily="49" charset="-122"/>
              </a:rPr>
              <a:t>能量守恒方程</a:t>
            </a:r>
          </a:p>
        </p:txBody>
      </p:sp>
      <p:graphicFrame>
        <p:nvGraphicFramePr>
          <p:cNvPr id="120840" name="Object 8"/>
          <p:cNvGraphicFramePr>
            <a:graphicFrameLocks noChangeAspect="1"/>
          </p:cNvGraphicFramePr>
          <p:nvPr>
            <p:extLst>
              <p:ext uri="{D42A27DB-BD31-4B8C-83A1-F6EECF244321}">
                <p14:modId xmlns:p14="http://schemas.microsoft.com/office/powerpoint/2010/main" val="1945319569"/>
              </p:ext>
            </p:extLst>
          </p:nvPr>
        </p:nvGraphicFramePr>
        <p:xfrm>
          <a:off x="5495925" y="4041775"/>
          <a:ext cx="1200150" cy="431800"/>
        </p:xfrm>
        <a:graphic>
          <a:graphicData uri="http://schemas.openxmlformats.org/presentationml/2006/ole">
            <mc:AlternateContent xmlns:mc="http://schemas.openxmlformats.org/markup-compatibility/2006">
              <mc:Choice xmlns:v="urn:schemas-microsoft-com:vml" Requires="v">
                <p:oleObj spid="_x0000_s54402" name="Equation" r:id="rId5" imgW="634680" imgH="228600" progId="Equation.DSMT4">
                  <p:embed/>
                </p:oleObj>
              </mc:Choice>
              <mc:Fallback>
                <p:oleObj name="Equation" r:id="rId5" imgW="634680" imgH="2286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5925" y="4041775"/>
                        <a:ext cx="120015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1" name="Object 9"/>
          <p:cNvGraphicFramePr>
            <a:graphicFrameLocks noChangeAspect="1"/>
          </p:cNvGraphicFramePr>
          <p:nvPr/>
        </p:nvGraphicFramePr>
        <p:xfrm>
          <a:off x="2051050" y="4748213"/>
          <a:ext cx="4500563" cy="1093787"/>
        </p:xfrm>
        <a:graphic>
          <a:graphicData uri="http://schemas.openxmlformats.org/presentationml/2006/ole">
            <mc:AlternateContent xmlns:mc="http://schemas.openxmlformats.org/markup-compatibility/2006">
              <mc:Choice xmlns:v="urn:schemas-microsoft-com:vml" Requires="v">
                <p:oleObj spid="_x0000_s54403" name="Equation" r:id="rId7" imgW="2920680" imgH="711000" progId="Equation.DSMT4">
                  <p:embed/>
                </p:oleObj>
              </mc:Choice>
              <mc:Fallback>
                <p:oleObj name="Equation" r:id="rId7" imgW="2920680" imgH="7110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4748213"/>
                        <a:ext cx="4500563" cy="1093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81"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§2-6 </a:t>
            </a:r>
            <a:r>
              <a:rPr lang="zh-CN" altLang="en-US" sz="2000">
                <a:solidFill>
                  <a:srgbClr val="C2F0FF"/>
                </a:solidFill>
                <a:latin typeface="华文新魏" pitchFamily="2" charset="-122"/>
                <a:ea typeface="华文新魏" pitchFamily="2" charset="-122"/>
              </a:rPr>
              <a:t>能量方程</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能量方程</a:t>
            </a:r>
          </a:p>
        </p:txBody>
      </p:sp>
      <p:sp>
        <p:nvSpPr>
          <p:cNvPr id="54283" name="灯片编号占位符 10"/>
          <p:cNvSpPr>
            <a:spLocks noGrp="1"/>
          </p:cNvSpPr>
          <p:nvPr>
            <p:ph type="sldNum" sz="quarter" idx="10"/>
          </p:nvPr>
        </p:nvSpPr>
        <p:spPr bwMode="auto">
          <a:ln>
            <a:miter lim="800000"/>
            <a:headEnd/>
            <a:tailEnd/>
          </a:ln>
        </p:spPr>
        <p:txBody>
          <a:bodyPr/>
          <a:lstStyle/>
          <a:p>
            <a:pPr>
              <a:defRPr/>
            </a:pPr>
            <a:fld id="{DA8CEB68-1D0C-40EC-93DD-8476B7F22C46}" type="slidenum">
              <a:rPr lang="en-US" altLang="zh-CN"/>
              <a:pPr>
                <a:defRPr/>
              </a:pPr>
              <a:t>78</a:t>
            </a:fld>
            <a:endParaRPr lang="en-US" altLang="zh-CN"/>
          </a:p>
        </p:txBody>
      </p:sp>
      <p:sp>
        <p:nvSpPr>
          <p:cNvPr id="12" name="矩形 11"/>
          <p:cNvSpPr>
            <a:spLocks noChangeArrowheads="1"/>
          </p:cNvSpPr>
          <p:nvPr/>
        </p:nvSpPr>
        <p:spPr bwMode="auto">
          <a:xfrm>
            <a:off x="3132138" y="2348880"/>
            <a:ext cx="2227262" cy="560388"/>
          </a:xfrm>
          <a:prstGeom prst="rect">
            <a:avLst/>
          </a:prstGeom>
          <a:noFill/>
          <a:ln w="25400" algn="ctr">
            <a:solidFill>
              <a:srgbClr val="FF0000"/>
            </a:solidFill>
            <a:round/>
            <a:headEnd/>
            <a:tailEnd/>
          </a:ln>
        </p:spPr>
        <p:txBody>
          <a:bodyPr/>
          <a:lstStyle/>
          <a:p>
            <a:endParaRPr lang="zh-CN" altLang="en-US"/>
          </a:p>
        </p:txBody>
      </p:sp>
      <p:grpSp>
        <p:nvGrpSpPr>
          <p:cNvPr id="2" name="组合 1">
            <a:extLst>
              <a:ext uri="{FF2B5EF4-FFF2-40B4-BE49-F238E27FC236}">
                <a16:creationId xmlns:a16="http://schemas.microsoft.com/office/drawing/2014/main" xmlns="" id="{ACFAA7E0-B4F3-4337-95CB-0244A9DD5CD0}"/>
              </a:ext>
            </a:extLst>
          </p:cNvPr>
          <p:cNvGrpSpPr/>
          <p:nvPr/>
        </p:nvGrpSpPr>
        <p:grpSpPr>
          <a:xfrm>
            <a:off x="179388" y="2997200"/>
            <a:ext cx="4752975" cy="1457325"/>
            <a:chOff x="179388" y="2997200"/>
            <a:chExt cx="4752975" cy="1457325"/>
          </a:xfrm>
        </p:grpSpPr>
        <p:graphicFrame>
          <p:nvGraphicFramePr>
            <p:cNvPr id="120839" name="Object 7"/>
            <p:cNvGraphicFramePr>
              <a:graphicFrameLocks noChangeAspect="1"/>
            </p:cNvGraphicFramePr>
            <p:nvPr>
              <p:extLst>
                <p:ext uri="{D42A27DB-BD31-4B8C-83A1-F6EECF244321}">
                  <p14:modId xmlns:p14="http://schemas.microsoft.com/office/powerpoint/2010/main" val="391361034"/>
                </p:ext>
              </p:extLst>
            </p:nvPr>
          </p:nvGraphicFramePr>
          <p:xfrm>
            <a:off x="179388" y="2997200"/>
            <a:ext cx="4752975" cy="1457325"/>
          </p:xfrm>
          <a:graphic>
            <a:graphicData uri="http://schemas.openxmlformats.org/presentationml/2006/ole">
              <mc:AlternateContent xmlns:mc="http://schemas.openxmlformats.org/markup-compatibility/2006">
                <mc:Choice xmlns:v="urn:schemas-microsoft-com:vml" Requires="v">
                  <p:oleObj spid="_x0000_s54404" r:id="rId9" imgW="3543850" imgH="1086125" progId="Visio.Drawing.11">
                    <p:embed/>
                  </p:oleObj>
                </mc:Choice>
                <mc:Fallback>
                  <p:oleObj r:id="rId9" imgW="3543850" imgH="1086125" progId="Visio.Drawing.11">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388" y="2997200"/>
                          <a:ext cx="4752975" cy="1457325"/>
                        </a:xfrm>
                        <a:prstGeom prst="rect">
                          <a:avLst/>
                        </a:prstGeom>
                        <a:solidFill>
                          <a:srgbClr val="FFFFFF"/>
                        </a:solidFill>
                      </p:spPr>
                    </p:pic>
                  </p:oleObj>
                </mc:Fallback>
              </mc:AlternateContent>
            </a:graphicData>
          </a:graphic>
        </p:graphicFrame>
        <p:graphicFrame>
          <p:nvGraphicFramePr>
            <p:cNvPr id="13" name="Object 8">
              <a:extLst>
                <a:ext uri="{FF2B5EF4-FFF2-40B4-BE49-F238E27FC236}">
                  <a16:creationId xmlns:a16="http://schemas.microsoft.com/office/drawing/2014/main" xmlns="" id="{5FA7BC38-B7AE-44F1-83A0-F697AAD6E1C6}"/>
                </a:ext>
              </a:extLst>
            </p:cNvPr>
            <p:cNvGraphicFramePr>
              <a:graphicFrameLocks noChangeAspect="1"/>
            </p:cNvGraphicFramePr>
            <p:nvPr>
              <p:extLst>
                <p:ext uri="{D42A27DB-BD31-4B8C-83A1-F6EECF244321}">
                  <p14:modId xmlns:p14="http://schemas.microsoft.com/office/powerpoint/2010/main" val="2828081693"/>
                </p:ext>
              </p:extLst>
            </p:nvPr>
          </p:nvGraphicFramePr>
          <p:xfrm>
            <a:off x="971600" y="3560703"/>
            <a:ext cx="648072" cy="228337"/>
          </p:xfrm>
          <a:graphic>
            <a:graphicData uri="http://schemas.openxmlformats.org/presentationml/2006/ole">
              <mc:AlternateContent xmlns:mc="http://schemas.openxmlformats.org/markup-compatibility/2006">
                <mc:Choice xmlns:v="urn:schemas-microsoft-com:vml" Requires="v">
                  <p:oleObj spid="_x0000_s54405" name="Equation" r:id="rId11" imgW="647640" imgH="228600" progId="Equation.DSMT4">
                    <p:embed/>
                  </p:oleObj>
                </mc:Choice>
                <mc:Fallback>
                  <p:oleObj name="Equation" r:id="rId11" imgW="647640" imgH="228600" progId="Equation.DSMT4">
                    <p:embed/>
                    <p:pic>
                      <p:nvPicPr>
                        <p:cNvPr id="120840" name="Object 8"/>
                        <p:cNvPicPr>
                          <a:picLocks noChangeAspect="1" noChangeArrowheads="1"/>
                        </p:cNvPicPr>
                        <p:nvPr/>
                      </p:nvPicPr>
                      <p:blipFill>
                        <a:blip r:embed="rId12"/>
                        <a:srcRect/>
                        <a:stretch>
                          <a:fillRect/>
                        </a:stretch>
                      </p:blipFill>
                      <p:spPr bwMode="auto">
                        <a:xfrm>
                          <a:off x="971600" y="3560703"/>
                          <a:ext cx="648072" cy="228337"/>
                        </a:xfrm>
                        <a:prstGeom prst="rect">
                          <a:avLst/>
                        </a:prstGeom>
                        <a:solidFill>
                          <a:schemeClr val="bg1"/>
                        </a:solidFill>
                        <a:ln>
                          <a:solidFill>
                            <a:schemeClr val="bg1"/>
                          </a:solidFill>
                        </a:ln>
                      </p:spPr>
                    </p:pic>
                  </p:oleObj>
                </mc:Fallback>
              </mc:AlternateContent>
            </a:graphicData>
          </a:graphic>
        </p:graphicFrame>
        <p:graphicFrame>
          <p:nvGraphicFramePr>
            <p:cNvPr id="14" name="Object 8">
              <a:extLst>
                <a:ext uri="{FF2B5EF4-FFF2-40B4-BE49-F238E27FC236}">
                  <a16:creationId xmlns:a16="http://schemas.microsoft.com/office/drawing/2014/main" xmlns="" id="{E329098F-0CBD-43E0-8410-67C13BA1E26C}"/>
                </a:ext>
              </a:extLst>
            </p:cNvPr>
            <p:cNvGraphicFramePr>
              <a:graphicFrameLocks noChangeAspect="1"/>
            </p:cNvGraphicFramePr>
            <p:nvPr>
              <p:extLst>
                <p:ext uri="{D42A27DB-BD31-4B8C-83A1-F6EECF244321}">
                  <p14:modId xmlns:p14="http://schemas.microsoft.com/office/powerpoint/2010/main" val="1764342220"/>
                </p:ext>
              </p:extLst>
            </p:nvPr>
          </p:nvGraphicFramePr>
          <p:xfrm>
            <a:off x="3131840" y="3789288"/>
            <a:ext cx="1651000" cy="431800"/>
          </p:xfrm>
          <a:graphic>
            <a:graphicData uri="http://schemas.openxmlformats.org/presentationml/2006/ole">
              <mc:AlternateContent xmlns:mc="http://schemas.openxmlformats.org/markup-compatibility/2006">
                <mc:Choice xmlns:v="urn:schemas-microsoft-com:vml" Requires="v">
                  <p:oleObj spid="_x0000_s54406" name="Equation" r:id="rId13" imgW="1650960" imgH="431640" progId="Equation.DSMT4">
                    <p:embed/>
                  </p:oleObj>
                </mc:Choice>
                <mc:Fallback>
                  <p:oleObj name="Equation" r:id="rId13" imgW="1650960" imgH="431640" progId="Equation.DSMT4">
                    <p:embed/>
                    <p:pic>
                      <p:nvPicPr>
                        <p:cNvPr id="13" name="Object 8">
                          <a:extLst>
                            <a:ext uri="{FF2B5EF4-FFF2-40B4-BE49-F238E27FC236}">
                              <a16:creationId xmlns:a16="http://schemas.microsoft.com/office/drawing/2014/main" xmlns="" id="{5FA7BC38-B7AE-44F1-83A0-F697AAD6E1C6}"/>
                            </a:ext>
                          </a:extLst>
                        </p:cNvPr>
                        <p:cNvPicPr>
                          <a:picLocks noChangeAspect="1" noChangeArrowheads="1"/>
                        </p:cNvPicPr>
                        <p:nvPr/>
                      </p:nvPicPr>
                      <p:blipFill>
                        <a:blip r:embed="rId14"/>
                        <a:srcRect/>
                        <a:stretch>
                          <a:fillRect/>
                        </a:stretch>
                      </p:blipFill>
                      <p:spPr bwMode="auto">
                        <a:xfrm>
                          <a:off x="3131840" y="3789288"/>
                          <a:ext cx="1651000" cy="431800"/>
                        </a:xfrm>
                        <a:prstGeom prst="rect">
                          <a:avLst/>
                        </a:prstGeom>
                        <a:solidFill>
                          <a:schemeClr val="bg1"/>
                        </a:solidFill>
                        <a:ln>
                          <a:solidFill>
                            <a:schemeClr val="bg1"/>
                          </a:solidFill>
                        </a:ln>
                      </p:spPr>
                    </p:pic>
                  </p:oleObj>
                </mc:Fallback>
              </mc:AlternateContent>
            </a:graphicData>
          </a:graphic>
        </p:graphicFrame>
      </p:grpSp>
      <p:graphicFrame>
        <p:nvGraphicFramePr>
          <p:cNvPr id="17" name="Object 8">
            <a:extLst>
              <a:ext uri="{FF2B5EF4-FFF2-40B4-BE49-F238E27FC236}">
                <a16:creationId xmlns:a16="http://schemas.microsoft.com/office/drawing/2014/main" xmlns="" id="{40A4C1E3-35A3-4B8F-8064-DB4D8524BB1B}"/>
              </a:ext>
            </a:extLst>
          </p:cNvPr>
          <p:cNvGraphicFramePr>
            <a:graphicFrameLocks noChangeAspect="1"/>
          </p:cNvGraphicFramePr>
          <p:nvPr>
            <p:extLst>
              <p:ext uri="{D42A27DB-BD31-4B8C-83A1-F6EECF244321}">
                <p14:modId xmlns:p14="http://schemas.microsoft.com/office/powerpoint/2010/main" val="4000170188"/>
              </p:ext>
            </p:extLst>
          </p:nvPr>
        </p:nvGraphicFramePr>
        <p:xfrm>
          <a:off x="398750" y="2752270"/>
          <a:ext cx="1329244" cy="324643"/>
        </p:xfrm>
        <a:graphic>
          <a:graphicData uri="http://schemas.openxmlformats.org/presentationml/2006/ole">
            <mc:AlternateContent xmlns:mc="http://schemas.openxmlformats.org/markup-compatibility/2006">
              <mc:Choice xmlns:v="urn:schemas-microsoft-com:vml" Requires="v">
                <p:oleObj spid="_x0000_s54407" name="Equation" r:id="rId15" imgW="825480" imgH="203040" progId="Equation.DSMT4">
                  <p:embed/>
                </p:oleObj>
              </mc:Choice>
              <mc:Fallback>
                <p:oleObj name="Equation" r:id="rId15" imgW="825480" imgH="203040" progId="Equation.DSMT4">
                  <p:embed/>
                  <p:pic>
                    <p:nvPicPr>
                      <p:cNvPr id="13" name="Object 8">
                        <a:extLst>
                          <a:ext uri="{FF2B5EF4-FFF2-40B4-BE49-F238E27FC236}">
                            <a16:creationId xmlns:a16="http://schemas.microsoft.com/office/drawing/2014/main" xmlns="" id="{5FA7BC38-B7AE-44F1-83A0-F697AAD6E1C6}"/>
                          </a:ext>
                        </a:extLst>
                      </p:cNvPr>
                      <p:cNvPicPr>
                        <a:picLocks noChangeAspect="1" noChangeArrowheads="1"/>
                      </p:cNvPicPr>
                      <p:nvPr/>
                    </p:nvPicPr>
                    <p:blipFill>
                      <a:blip r:embed="rId16"/>
                      <a:srcRect/>
                      <a:stretch>
                        <a:fillRect/>
                      </a:stretch>
                    </p:blipFill>
                    <p:spPr bwMode="auto">
                      <a:xfrm>
                        <a:off x="398750" y="2752270"/>
                        <a:ext cx="1329244" cy="324643"/>
                      </a:xfrm>
                      <a:prstGeom prst="rect">
                        <a:avLst/>
                      </a:prstGeom>
                      <a:solidFill>
                        <a:schemeClr val="bg1"/>
                      </a:solidFill>
                      <a:ln>
                        <a:solidFill>
                          <a:schemeClr val="bg1"/>
                        </a:solid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box(in)">
                                      <p:cBhvr>
                                        <p:cTn id="7" dur="500"/>
                                        <p:tgtEl>
                                          <p:spTgt spid="1208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nodePh="1">
                                  <p:stCondLst>
                                    <p:cond delay="0"/>
                                  </p:stCondLst>
                                  <p:endCondLst>
                                    <p:cond evt="begin" delay="0">
                                      <p:tn val="14"/>
                                    </p:cond>
                                  </p:endCondLst>
                                  <p:childTnLst>
                                    <p:set>
                                      <p:cBhvr>
                                        <p:cTn id="15" dur="1" fill="hold">
                                          <p:stCondLst>
                                            <p:cond delay="0"/>
                                          </p:stCondLst>
                                        </p:cTn>
                                        <p:tgtEl>
                                          <p:spTgt spid="120836"/>
                                        </p:tgtEl>
                                        <p:attrNameLst>
                                          <p:attrName>style.visibility</p:attrName>
                                        </p:attrNameLst>
                                      </p:cBhvr>
                                      <p:to>
                                        <p:strVal val="visible"/>
                                      </p:to>
                                    </p:set>
                                    <p:animEffect transition="in" filter="blinds(horizontal)">
                                      <p:cBhvr>
                                        <p:cTn id="16" dur="500"/>
                                        <p:tgtEl>
                                          <p:spTgt spid="12083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0838"/>
                                        </p:tgtEl>
                                        <p:attrNameLst>
                                          <p:attrName>style.visibility</p:attrName>
                                        </p:attrNameLst>
                                      </p:cBhvr>
                                      <p:to>
                                        <p:strVal val="visible"/>
                                      </p:to>
                                    </p:set>
                                    <p:animEffect transition="in" filter="blinds(horizontal)">
                                      <p:cBhvr>
                                        <p:cTn id="19" dur="500"/>
                                        <p:tgtEl>
                                          <p:spTgt spid="120838"/>
                                        </p:tgtEl>
                                      </p:cBhvr>
                                    </p:animEffect>
                                  </p:childTnLst>
                                </p:cTn>
                              </p:par>
                              <p:par>
                                <p:cTn id="20" presetID="1"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3" presetClass="entr" presetSubtype="10" fill="hold" nodeType="withEffect">
                                  <p:stCondLst>
                                    <p:cond delay="0"/>
                                  </p:stCondLst>
                                  <p:childTnLst>
                                    <p:set>
                                      <p:cBhvr>
                                        <p:cTn id="25" dur="1" fill="hold">
                                          <p:stCondLst>
                                            <p:cond delay="0"/>
                                          </p:stCondLst>
                                        </p:cTn>
                                        <p:tgtEl>
                                          <p:spTgt spid="120840"/>
                                        </p:tgtEl>
                                        <p:attrNameLst>
                                          <p:attrName>style.visibility</p:attrName>
                                        </p:attrNameLst>
                                      </p:cBhvr>
                                      <p:to>
                                        <p:strVal val="visible"/>
                                      </p:to>
                                    </p:set>
                                    <p:animEffect transition="in" filter="blinds(horizontal)">
                                      <p:cBhvr>
                                        <p:cTn id="26" dur="500"/>
                                        <p:tgtEl>
                                          <p:spTgt spid="1208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20841"/>
                                        </p:tgtEl>
                                        <p:attrNameLst>
                                          <p:attrName>style.visibility</p:attrName>
                                        </p:attrNameLst>
                                      </p:cBhvr>
                                      <p:to>
                                        <p:strVal val="visible"/>
                                      </p:to>
                                    </p:set>
                                    <p:animEffect transition="in" filter="blinds(horizontal)">
                                      <p:cBhvr>
                                        <p:cTn id="31" dur="500"/>
                                        <p:tgtEl>
                                          <p:spTgt spid="120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nimBg="1"/>
      <p:bldP spid="120838" grpId="0"/>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6" name="Rectangle 2"/>
          <p:cNvSpPr>
            <a:spLocks noChangeArrowheads="1"/>
          </p:cNvSpPr>
          <p:nvPr/>
        </p:nvSpPr>
        <p:spPr bwMode="auto">
          <a:xfrm>
            <a:off x="0" y="3055938"/>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55307" name="Rectangle 3"/>
          <p:cNvSpPr>
            <a:spLocks noChangeArrowheads="1"/>
          </p:cNvSpPr>
          <p:nvPr/>
        </p:nvSpPr>
        <p:spPr bwMode="auto">
          <a:xfrm>
            <a:off x="0" y="3055938"/>
            <a:ext cx="9144000" cy="0"/>
          </a:xfrm>
          <a:prstGeom prst="rect">
            <a:avLst/>
          </a:prstGeom>
          <a:noFill/>
          <a:ln w="9525">
            <a:noFill/>
            <a:miter lim="800000"/>
            <a:headEnd/>
            <a:tailEnd/>
          </a:ln>
        </p:spPr>
        <p:txBody>
          <a:bodyPr wrap="none" anchor="ctr">
            <a:spAutoFit/>
          </a:bodyPr>
          <a:lstStyle/>
          <a:p>
            <a:pPr eaLnBrk="1" hangingPunct="1"/>
            <a:endParaRPr lang="zh-CN" altLang="en-US"/>
          </a:p>
        </p:txBody>
      </p:sp>
      <p:sp>
        <p:nvSpPr>
          <p:cNvPr id="100356" name="Rectangle 4"/>
          <p:cNvSpPr>
            <a:spLocks noChangeArrowheads="1"/>
          </p:cNvSpPr>
          <p:nvPr/>
        </p:nvSpPr>
        <p:spPr bwMode="auto">
          <a:xfrm>
            <a:off x="0" y="3089275"/>
            <a:ext cx="9144000" cy="0"/>
          </a:xfrm>
          <a:prstGeom prst="rect">
            <a:avLst/>
          </a:prstGeom>
          <a:noFill/>
          <a:ln w="28575" algn="ctr">
            <a:noFill/>
            <a:miter lim="800000"/>
            <a:headEnd/>
            <a:tailEnd/>
          </a:ln>
          <a:effectLst>
            <a:outerShdw dist="38100" algn="l" rotWithShape="0">
              <a:srgbClr val="000000">
                <a:alpha val="39998"/>
              </a:srgbClr>
            </a:outerShdw>
          </a:effectLst>
        </p:spPr>
        <p:txBody>
          <a:bodyPr wrap="none" anchor="ctr">
            <a:spAutoFit/>
          </a:bodyPr>
          <a:lstStyle/>
          <a:p>
            <a:pPr eaLnBrk="1" hangingPunct="1">
              <a:defRPr/>
            </a:pPr>
            <a:endParaRPr lang="zh-CN" altLang="en-US"/>
          </a:p>
        </p:txBody>
      </p:sp>
      <p:sp>
        <p:nvSpPr>
          <p:cNvPr id="100357" name="Rectangle 5"/>
          <p:cNvSpPr>
            <a:spLocks noChangeArrowheads="1"/>
          </p:cNvSpPr>
          <p:nvPr/>
        </p:nvSpPr>
        <p:spPr bwMode="auto">
          <a:xfrm>
            <a:off x="0" y="2741613"/>
            <a:ext cx="9144000" cy="0"/>
          </a:xfrm>
          <a:prstGeom prst="rect">
            <a:avLst/>
          </a:prstGeom>
          <a:noFill/>
          <a:ln w="28575" algn="ctr">
            <a:noFill/>
            <a:miter lim="800000"/>
            <a:headEnd/>
            <a:tailEnd/>
          </a:ln>
          <a:effectLst>
            <a:outerShdw dist="38100" algn="l" rotWithShape="0">
              <a:srgbClr val="000000">
                <a:alpha val="39998"/>
              </a:srgbClr>
            </a:outerShdw>
          </a:effectLst>
        </p:spPr>
        <p:txBody>
          <a:bodyPr wrap="none" anchor="ctr">
            <a:spAutoFit/>
          </a:bodyPr>
          <a:lstStyle/>
          <a:p>
            <a:pPr eaLnBrk="1" hangingPunct="1">
              <a:defRPr/>
            </a:pPr>
            <a:endParaRPr lang="zh-CN" altLang="en-US"/>
          </a:p>
        </p:txBody>
      </p:sp>
      <p:sp>
        <p:nvSpPr>
          <p:cNvPr id="100358" name="Rectangle 6"/>
          <p:cNvSpPr>
            <a:spLocks noChangeArrowheads="1"/>
          </p:cNvSpPr>
          <p:nvPr/>
        </p:nvSpPr>
        <p:spPr bwMode="auto">
          <a:xfrm>
            <a:off x="0" y="3140075"/>
            <a:ext cx="9144000" cy="0"/>
          </a:xfrm>
          <a:prstGeom prst="rect">
            <a:avLst/>
          </a:prstGeom>
          <a:noFill/>
          <a:ln w="28575" algn="ctr">
            <a:noFill/>
            <a:miter lim="800000"/>
            <a:headEnd/>
            <a:tailEnd/>
          </a:ln>
          <a:effectLst>
            <a:outerShdw dist="38100" algn="l" rotWithShape="0">
              <a:srgbClr val="000000">
                <a:alpha val="39998"/>
              </a:srgbClr>
            </a:outerShdw>
          </a:effectLst>
        </p:spPr>
        <p:txBody>
          <a:bodyPr wrap="none" anchor="ctr">
            <a:spAutoFit/>
          </a:bodyPr>
          <a:lstStyle/>
          <a:p>
            <a:pPr eaLnBrk="1" hangingPunct="1">
              <a:defRPr/>
            </a:pPr>
            <a:endParaRPr lang="zh-CN" altLang="en-US"/>
          </a:p>
        </p:txBody>
      </p:sp>
      <p:sp>
        <p:nvSpPr>
          <p:cNvPr id="100359" name="Rectangle 7"/>
          <p:cNvSpPr>
            <a:spLocks noChangeArrowheads="1"/>
          </p:cNvSpPr>
          <p:nvPr/>
        </p:nvSpPr>
        <p:spPr bwMode="auto">
          <a:xfrm>
            <a:off x="0" y="2803525"/>
            <a:ext cx="9144000" cy="0"/>
          </a:xfrm>
          <a:prstGeom prst="rect">
            <a:avLst/>
          </a:prstGeom>
          <a:noFill/>
          <a:ln w="28575" algn="ctr">
            <a:noFill/>
            <a:miter lim="800000"/>
            <a:headEnd/>
            <a:tailEnd/>
          </a:ln>
          <a:effectLst>
            <a:outerShdw dist="38100" algn="l" rotWithShape="0">
              <a:srgbClr val="000000">
                <a:alpha val="39998"/>
              </a:srgbClr>
            </a:outerShdw>
          </a:effectLst>
        </p:spPr>
        <p:txBody>
          <a:bodyPr wrap="none" anchor="ctr">
            <a:spAutoFit/>
          </a:bodyPr>
          <a:lstStyle/>
          <a:p>
            <a:pPr eaLnBrk="1" hangingPunct="1">
              <a:defRPr/>
            </a:pPr>
            <a:endParaRPr lang="zh-CN" altLang="en-US"/>
          </a:p>
        </p:txBody>
      </p:sp>
      <p:sp>
        <p:nvSpPr>
          <p:cNvPr id="121864" name="Rectangle 8"/>
          <p:cNvSpPr>
            <a:spLocks noChangeArrowheads="1"/>
          </p:cNvSpPr>
          <p:nvPr/>
        </p:nvSpPr>
        <p:spPr bwMode="auto">
          <a:xfrm>
            <a:off x="395288" y="1482725"/>
            <a:ext cx="3411537" cy="400050"/>
          </a:xfrm>
          <a:prstGeom prst="rect">
            <a:avLst/>
          </a:prstGeom>
          <a:noFill/>
          <a:ln w="9525">
            <a:noFill/>
            <a:miter lim="800000"/>
            <a:headEnd/>
            <a:tailEnd/>
          </a:ln>
        </p:spPr>
        <p:txBody>
          <a:bodyPr wrap="none" anchor="ctr">
            <a:spAutoFit/>
          </a:bodyPr>
          <a:lstStyle/>
          <a:p>
            <a:pPr eaLnBrk="1" hangingPunct="1">
              <a:defRPr/>
            </a:pPr>
            <a:r>
              <a:rPr lang="zh-CN" altLang="en-US" sz="2000" b="1" dirty="0">
                <a:solidFill>
                  <a:srgbClr val="000066"/>
                </a:solidFill>
                <a:latin typeface="+mn-ea"/>
                <a:ea typeface="+mn-ea"/>
              </a:rPr>
              <a:t>微分形式的能量守恒方程： </a:t>
            </a:r>
          </a:p>
        </p:txBody>
      </p:sp>
      <p:graphicFrame>
        <p:nvGraphicFramePr>
          <p:cNvPr id="121865" name="Object 9"/>
          <p:cNvGraphicFramePr>
            <a:graphicFrameLocks noChangeAspect="1"/>
          </p:cNvGraphicFramePr>
          <p:nvPr/>
        </p:nvGraphicFramePr>
        <p:xfrm>
          <a:off x="503238" y="3532188"/>
          <a:ext cx="7581900" cy="581025"/>
        </p:xfrm>
        <a:graphic>
          <a:graphicData uri="http://schemas.openxmlformats.org/presentationml/2006/ole">
            <mc:AlternateContent xmlns:mc="http://schemas.openxmlformats.org/markup-compatibility/2006">
              <mc:Choice xmlns:v="urn:schemas-microsoft-com:vml" Requires="v">
                <p:oleObj spid="_x0000_s55498" name="Equation" r:id="rId3" imgW="5092560" imgH="393480" progId="Equation.DSMT4">
                  <p:embed/>
                </p:oleObj>
              </mc:Choice>
              <mc:Fallback>
                <p:oleObj name="Equation" r:id="rId3" imgW="5092560" imgH="39348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8" y="3532188"/>
                        <a:ext cx="75819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8" name="Object 12"/>
          <p:cNvGraphicFramePr>
            <a:graphicFrameLocks noChangeAspect="1"/>
          </p:cNvGraphicFramePr>
          <p:nvPr/>
        </p:nvGraphicFramePr>
        <p:xfrm>
          <a:off x="1114425" y="4962525"/>
          <a:ext cx="1008063" cy="314325"/>
        </p:xfrm>
        <a:graphic>
          <a:graphicData uri="http://schemas.openxmlformats.org/presentationml/2006/ole">
            <mc:AlternateContent xmlns:mc="http://schemas.openxmlformats.org/markup-compatibility/2006">
              <mc:Choice xmlns:v="urn:schemas-microsoft-com:vml" Requires="v">
                <p:oleObj spid="_x0000_s55499" name="Equation" r:id="rId5" imgW="583693" imgH="177646" progId="Equation.DSMT4">
                  <p:embed/>
                </p:oleObj>
              </mc:Choice>
              <mc:Fallback>
                <p:oleObj name="Equation" r:id="rId5" imgW="583693" imgH="177646"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425" y="4962525"/>
                        <a:ext cx="1008063"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9" name="Object 13"/>
          <p:cNvGraphicFramePr>
            <a:graphicFrameLocks noChangeAspect="1"/>
          </p:cNvGraphicFramePr>
          <p:nvPr/>
        </p:nvGraphicFramePr>
        <p:xfrm>
          <a:off x="2519363" y="4889500"/>
          <a:ext cx="1728787" cy="395288"/>
        </p:xfrm>
        <a:graphic>
          <a:graphicData uri="http://schemas.openxmlformats.org/presentationml/2006/ole">
            <mc:AlternateContent xmlns:mc="http://schemas.openxmlformats.org/markup-compatibility/2006">
              <mc:Choice xmlns:v="urn:schemas-microsoft-com:vml" Requires="v">
                <p:oleObj spid="_x0000_s55500" name="Equation" r:id="rId7" imgW="1371600" imgH="317500" progId="Equation.DSMT4">
                  <p:embed/>
                </p:oleObj>
              </mc:Choice>
              <mc:Fallback>
                <p:oleObj name="Equation" r:id="rId7" imgW="1371600" imgH="31750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9363" y="4889500"/>
                        <a:ext cx="1728787"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70" name="Object 14"/>
          <p:cNvGraphicFramePr>
            <a:graphicFrameLocks noChangeAspect="1"/>
          </p:cNvGraphicFramePr>
          <p:nvPr/>
        </p:nvGraphicFramePr>
        <p:xfrm>
          <a:off x="4498975" y="4829175"/>
          <a:ext cx="504825" cy="436563"/>
        </p:xfrm>
        <a:graphic>
          <a:graphicData uri="http://schemas.openxmlformats.org/presentationml/2006/ole">
            <mc:AlternateContent xmlns:mc="http://schemas.openxmlformats.org/markup-compatibility/2006">
              <mc:Choice xmlns:v="urn:schemas-microsoft-com:vml" Requires="v">
                <p:oleObj spid="_x0000_s55501" name="Equation" r:id="rId9" imgW="355292" imgH="304536" progId="Equation.DSMT4">
                  <p:embed/>
                </p:oleObj>
              </mc:Choice>
              <mc:Fallback>
                <p:oleObj name="Equation" r:id="rId9" imgW="355292" imgH="304536"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8975" y="4829175"/>
                        <a:ext cx="504825"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71" name="Object 15"/>
          <p:cNvGraphicFramePr>
            <a:graphicFrameLocks noChangeAspect="1"/>
          </p:cNvGraphicFramePr>
          <p:nvPr/>
        </p:nvGraphicFramePr>
        <p:xfrm>
          <a:off x="5289550" y="4995863"/>
          <a:ext cx="577850" cy="304800"/>
        </p:xfrm>
        <a:graphic>
          <a:graphicData uri="http://schemas.openxmlformats.org/presentationml/2006/ole">
            <mc:AlternateContent xmlns:mc="http://schemas.openxmlformats.org/markup-compatibility/2006">
              <mc:Choice xmlns:v="urn:schemas-microsoft-com:vml" Requires="v">
                <p:oleObj spid="_x0000_s55502" name="Equation" r:id="rId11" imgW="393480" imgH="203040" progId="Equation.DSMT4">
                  <p:embed/>
                </p:oleObj>
              </mc:Choice>
              <mc:Fallback>
                <p:oleObj name="Equation" r:id="rId11" imgW="393480" imgH="20304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9550" y="4995863"/>
                        <a:ext cx="5778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72" name="Rectangle 16"/>
          <p:cNvSpPr>
            <a:spLocks noChangeArrowheads="1"/>
          </p:cNvSpPr>
          <p:nvPr/>
        </p:nvSpPr>
        <p:spPr bwMode="auto">
          <a:xfrm>
            <a:off x="395288" y="4291013"/>
            <a:ext cx="6048375" cy="400050"/>
          </a:xfrm>
          <a:prstGeom prst="rect">
            <a:avLst/>
          </a:prstGeom>
          <a:noFill/>
          <a:ln w="28575" algn="ctr">
            <a:noFill/>
            <a:miter lim="800000"/>
            <a:headEnd/>
            <a:tailEnd/>
          </a:ln>
        </p:spPr>
        <p:txBody>
          <a:bodyPr anchor="ctr">
            <a:spAutoFit/>
          </a:bodyPr>
          <a:lstStyle/>
          <a:p>
            <a:pPr>
              <a:defRPr/>
            </a:pPr>
            <a:r>
              <a:rPr lang="zh-CN" altLang="en-US" sz="2000" b="1" dirty="0">
                <a:latin typeface="+mn-ea"/>
                <a:ea typeface="+mn-ea"/>
              </a:rPr>
              <a:t>流动是定常、无黏、绝热，并且忽略彻体力</a:t>
            </a:r>
            <a:endParaRPr lang="en-US" altLang="zh-CN" sz="2000" b="1" dirty="0">
              <a:latin typeface="+mn-ea"/>
              <a:ea typeface="+mn-ea"/>
            </a:endParaRPr>
          </a:p>
        </p:txBody>
      </p:sp>
      <p:sp>
        <p:nvSpPr>
          <p:cNvPr id="100369" name="Rectangle 17"/>
          <p:cNvSpPr>
            <a:spLocks noChangeArrowheads="1"/>
          </p:cNvSpPr>
          <p:nvPr/>
        </p:nvSpPr>
        <p:spPr bwMode="auto">
          <a:xfrm>
            <a:off x="0" y="3132138"/>
            <a:ext cx="9144000" cy="0"/>
          </a:xfrm>
          <a:prstGeom prst="rect">
            <a:avLst/>
          </a:prstGeom>
          <a:noFill/>
          <a:ln w="28575" algn="ctr">
            <a:noFill/>
            <a:miter lim="800000"/>
            <a:headEnd/>
            <a:tailEnd/>
          </a:ln>
          <a:effectLst>
            <a:outerShdw dist="38100" algn="l" rotWithShape="0">
              <a:srgbClr val="000000">
                <a:alpha val="39998"/>
              </a:srgbClr>
            </a:outerShdw>
          </a:effectLst>
        </p:spPr>
        <p:txBody>
          <a:bodyPr wrap="none" anchor="ctr">
            <a:spAutoFit/>
          </a:bodyPr>
          <a:lstStyle/>
          <a:p>
            <a:pPr eaLnBrk="1" hangingPunct="1">
              <a:defRPr/>
            </a:pPr>
            <a:endParaRPr lang="zh-CN" altLang="en-US"/>
          </a:p>
        </p:txBody>
      </p:sp>
      <p:graphicFrame>
        <p:nvGraphicFramePr>
          <p:cNvPr id="121874" name="Object 18"/>
          <p:cNvGraphicFramePr>
            <a:graphicFrameLocks noChangeAspect="1"/>
          </p:cNvGraphicFramePr>
          <p:nvPr/>
        </p:nvGraphicFramePr>
        <p:xfrm>
          <a:off x="531813" y="5534025"/>
          <a:ext cx="3068637" cy="484188"/>
        </p:xfrm>
        <a:graphic>
          <a:graphicData uri="http://schemas.openxmlformats.org/presentationml/2006/ole">
            <mc:AlternateContent xmlns:mc="http://schemas.openxmlformats.org/markup-compatibility/2006">
              <mc:Choice xmlns:v="urn:schemas-microsoft-com:vml" Requires="v">
                <p:oleObj spid="_x0000_s55503" name="Equation" r:id="rId13" imgW="1930320" imgH="304560" progId="Equation.DSMT4">
                  <p:embed/>
                </p:oleObj>
              </mc:Choice>
              <mc:Fallback>
                <p:oleObj name="Equation" r:id="rId13" imgW="1930320" imgH="304560" progId="Equation.DSMT4">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1813" y="5534025"/>
                        <a:ext cx="3068637" cy="484188"/>
                      </a:xfrm>
                      <a:prstGeom prst="rect">
                        <a:avLst/>
                      </a:prstGeom>
                      <a:solidFill>
                        <a:srgbClr val="FF9900"/>
                      </a:solidFill>
                    </p:spPr>
                  </p:pic>
                </p:oleObj>
              </mc:Fallback>
            </mc:AlternateContent>
          </a:graphicData>
        </a:graphic>
      </p:graphicFrame>
      <p:sp>
        <p:nvSpPr>
          <p:cNvPr id="100372" name="Rectangle 20"/>
          <p:cNvSpPr>
            <a:spLocks noChangeArrowheads="1"/>
          </p:cNvSpPr>
          <p:nvPr/>
        </p:nvSpPr>
        <p:spPr bwMode="auto">
          <a:xfrm>
            <a:off x="0" y="3055938"/>
            <a:ext cx="9144000" cy="0"/>
          </a:xfrm>
          <a:prstGeom prst="rect">
            <a:avLst/>
          </a:prstGeom>
          <a:noFill/>
          <a:ln w="28575" algn="ctr">
            <a:noFill/>
            <a:miter lim="800000"/>
            <a:headEnd/>
            <a:tailEnd/>
          </a:ln>
          <a:effectLst>
            <a:outerShdw dist="38100" algn="l" rotWithShape="0">
              <a:srgbClr val="000000">
                <a:alpha val="39998"/>
              </a:srgbClr>
            </a:outerShdw>
          </a:effectLst>
        </p:spPr>
        <p:txBody>
          <a:bodyPr wrap="none" anchor="ctr">
            <a:spAutoFit/>
          </a:bodyPr>
          <a:lstStyle/>
          <a:p>
            <a:pPr eaLnBrk="1" hangingPunct="1">
              <a:defRPr/>
            </a:pPr>
            <a:endParaRPr lang="zh-CN" altLang="en-US"/>
          </a:p>
        </p:txBody>
      </p:sp>
      <p:graphicFrame>
        <p:nvGraphicFramePr>
          <p:cNvPr id="121877" name="Object 21"/>
          <p:cNvGraphicFramePr>
            <a:graphicFrameLocks noChangeAspect="1"/>
          </p:cNvGraphicFramePr>
          <p:nvPr>
            <p:extLst>
              <p:ext uri="{D42A27DB-BD31-4B8C-83A1-F6EECF244321}">
                <p14:modId xmlns:p14="http://schemas.microsoft.com/office/powerpoint/2010/main" val="3723772172"/>
              </p:ext>
            </p:extLst>
          </p:nvPr>
        </p:nvGraphicFramePr>
        <p:xfrm>
          <a:off x="396875" y="1865313"/>
          <a:ext cx="6659563" cy="673100"/>
        </p:xfrm>
        <a:graphic>
          <a:graphicData uri="http://schemas.openxmlformats.org/presentationml/2006/ole">
            <mc:AlternateContent xmlns:mc="http://schemas.openxmlformats.org/markup-compatibility/2006">
              <mc:Choice xmlns:v="urn:schemas-microsoft-com:vml" Requires="v">
                <p:oleObj spid="_x0000_s55504" name="Equation" r:id="rId15" imgW="3759120" imgH="482400" progId="Equation.DSMT4">
                  <p:embed/>
                </p:oleObj>
              </mc:Choice>
              <mc:Fallback>
                <p:oleObj name="Equation" r:id="rId15" imgW="3759120" imgH="482400" progId="Equation.DSMT4">
                  <p:embed/>
                  <p:pic>
                    <p:nvPicPr>
                      <p:cNvPr id="0" name="Object 21"/>
                      <p:cNvPicPr>
                        <a:picLocks noChangeAspect="1" noChangeArrowheads="1"/>
                      </p:cNvPicPr>
                      <p:nvPr/>
                    </p:nvPicPr>
                    <p:blipFill>
                      <a:blip r:embed="rId16"/>
                      <a:srcRect/>
                      <a:stretch>
                        <a:fillRect/>
                      </a:stretch>
                    </p:blipFill>
                    <p:spPr bwMode="auto">
                      <a:xfrm>
                        <a:off x="396875" y="1865313"/>
                        <a:ext cx="6659563"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78" name="Text Box 22"/>
          <p:cNvSpPr txBox="1">
            <a:spLocks noChangeArrowheads="1"/>
          </p:cNvSpPr>
          <p:nvPr/>
        </p:nvSpPr>
        <p:spPr bwMode="auto">
          <a:xfrm>
            <a:off x="98425" y="3330575"/>
            <a:ext cx="433388" cy="366713"/>
          </a:xfrm>
          <a:prstGeom prst="rect">
            <a:avLst/>
          </a:prstGeom>
          <a:noFill/>
          <a:ln w="28575" algn="ctr">
            <a:noFill/>
            <a:miter lim="800000"/>
            <a:headEnd/>
            <a:tailEnd/>
          </a:ln>
        </p:spPr>
        <p:txBody>
          <a:bodyPr>
            <a:spAutoFit/>
          </a:bodyPr>
          <a:lstStyle/>
          <a:p>
            <a:pPr algn="ctr" eaLnBrk="1" hangingPunct="1">
              <a:spcBef>
                <a:spcPct val="50000"/>
              </a:spcBef>
            </a:pPr>
            <a:r>
              <a:rPr lang="zh-CN" altLang="en-US" b="1">
                <a:latin typeface="黑体" pitchFamily="49" charset="-122"/>
                <a:ea typeface="黑体" pitchFamily="49" charset="-122"/>
              </a:rPr>
              <a:t>或</a:t>
            </a:r>
          </a:p>
        </p:txBody>
      </p:sp>
      <p:sp>
        <p:nvSpPr>
          <p:cNvPr id="55317"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§2-6 </a:t>
            </a:r>
            <a:r>
              <a:rPr lang="zh-CN" altLang="en-US" sz="2000">
                <a:solidFill>
                  <a:srgbClr val="C2F0FF"/>
                </a:solidFill>
                <a:latin typeface="华文新魏" pitchFamily="2" charset="-122"/>
                <a:ea typeface="华文新魏" pitchFamily="2" charset="-122"/>
              </a:rPr>
              <a:t>能量方程</a:t>
            </a:r>
          </a:p>
        </p:txBody>
      </p:sp>
      <p:sp>
        <p:nvSpPr>
          <p:cNvPr id="9" name="Rectangle 4"/>
          <p:cNvSpPr>
            <a:spLocks noChangeArrowheads="1"/>
          </p:cNvSpPr>
          <p:nvPr/>
        </p:nvSpPr>
        <p:spPr bwMode="auto">
          <a:xfrm>
            <a:off x="468313" y="936625"/>
            <a:ext cx="2519362"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能量方程</a:t>
            </a:r>
          </a:p>
        </p:txBody>
      </p:sp>
      <p:sp>
        <p:nvSpPr>
          <p:cNvPr id="55319" name="灯片编号占位符 26"/>
          <p:cNvSpPr>
            <a:spLocks noGrp="1"/>
          </p:cNvSpPr>
          <p:nvPr>
            <p:ph type="sldNum" sz="quarter" idx="10"/>
          </p:nvPr>
        </p:nvSpPr>
        <p:spPr bwMode="auto">
          <a:ln>
            <a:miter lim="800000"/>
            <a:headEnd/>
            <a:tailEnd/>
          </a:ln>
        </p:spPr>
        <p:txBody>
          <a:bodyPr/>
          <a:lstStyle/>
          <a:p>
            <a:pPr>
              <a:defRPr/>
            </a:pPr>
            <a:fld id="{93326FA0-CA3F-425E-83CB-7B38C7169818}" type="slidenum">
              <a:rPr lang="en-US" altLang="zh-CN"/>
              <a:pPr>
                <a:defRPr/>
              </a:pPr>
              <a:t>79</a:t>
            </a:fld>
            <a:endParaRPr lang="en-US" altLang="zh-CN"/>
          </a:p>
        </p:txBody>
      </p:sp>
      <p:sp>
        <p:nvSpPr>
          <p:cNvPr id="27" name="Line 9"/>
          <p:cNvSpPr>
            <a:spLocks noChangeShapeType="1"/>
          </p:cNvSpPr>
          <p:nvPr/>
        </p:nvSpPr>
        <p:spPr bwMode="auto">
          <a:xfrm>
            <a:off x="531813" y="2565400"/>
            <a:ext cx="1371600" cy="0"/>
          </a:xfrm>
          <a:prstGeom prst="line">
            <a:avLst/>
          </a:prstGeom>
          <a:noFill/>
          <a:ln w="15875">
            <a:solidFill>
              <a:schemeClr val="hlink"/>
            </a:solidFill>
            <a:round/>
            <a:headEnd/>
            <a:tailEnd/>
          </a:ln>
        </p:spPr>
        <p:txBody>
          <a:bodyPr/>
          <a:lstStyle/>
          <a:p>
            <a:endParaRPr lang="zh-CN" altLang="en-US"/>
          </a:p>
        </p:txBody>
      </p:sp>
      <p:sp>
        <p:nvSpPr>
          <p:cNvPr id="28" name="Line 10"/>
          <p:cNvSpPr>
            <a:spLocks noChangeShapeType="1"/>
          </p:cNvSpPr>
          <p:nvPr/>
        </p:nvSpPr>
        <p:spPr bwMode="auto">
          <a:xfrm>
            <a:off x="1149350" y="2565400"/>
            <a:ext cx="0" cy="381000"/>
          </a:xfrm>
          <a:prstGeom prst="line">
            <a:avLst/>
          </a:prstGeom>
          <a:noFill/>
          <a:ln w="15875">
            <a:solidFill>
              <a:schemeClr val="hlink"/>
            </a:solidFill>
            <a:round/>
            <a:headEnd/>
            <a:tailEnd type="triangle" w="med" len="med"/>
          </a:ln>
        </p:spPr>
        <p:txBody>
          <a:bodyPr/>
          <a:lstStyle/>
          <a:p>
            <a:endParaRPr lang="zh-CN" altLang="en-US"/>
          </a:p>
        </p:txBody>
      </p:sp>
      <p:sp>
        <p:nvSpPr>
          <p:cNvPr id="29" name="Text Box 11"/>
          <p:cNvSpPr txBox="1">
            <a:spLocks noChangeArrowheads="1"/>
          </p:cNvSpPr>
          <p:nvPr/>
        </p:nvSpPr>
        <p:spPr bwMode="auto">
          <a:xfrm>
            <a:off x="503238" y="2951163"/>
            <a:ext cx="1219200" cy="338137"/>
          </a:xfrm>
          <a:prstGeom prst="rect">
            <a:avLst/>
          </a:prstGeom>
          <a:noFill/>
          <a:ln w="19050">
            <a:solidFill>
              <a:schemeClr val="hlink"/>
            </a:solidFill>
            <a:miter lim="800000"/>
            <a:headEnd/>
            <a:tailEnd/>
          </a:ln>
        </p:spPr>
        <p:txBody>
          <a:bodyPr wrap="none">
            <a:spAutoFit/>
          </a:bodyPr>
          <a:lstStyle/>
          <a:p>
            <a:pPr eaLnBrk="1" hangingPunct="1"/>
            <a:r>
              <a:rPr lang="zh-CN" altLang="en-US" sz="1600" b="1">
                <a:latin typeface="Arial" pitchFamily="34" charset="0"/>
              </a:rPr>
              <a:t>能量的变化</a:t>
            </a:r>
          </a:p>
        </p:txBody>
      </p:sp>
      <p:sp>
        <p:nvSpPr>
          <p:cNvPr id="30" name="Line 9"/>
          <p:cNvSpPr>
            <a:spLocks noChangeShapeType="1"/>
          </p:cNvSpPr>
          <p:nvPr/>
        </p:nvSpPr>
        <p:spPr bwMode="auto">
          <a:xfrm>
            <a:off x="2525713" y="2538413"/>
            <a:ext cx="319087" cy="0"/>
          </a:xfrm>
          <a:prstGeom prst="line">
            <a:avLst/>
          </a:prstGeom>
          <a:noFill/>
          <a:ln w="15875">
            <a:solidFill>
              <a:schemeClr val="hlink"/>
            </a:solidFill>
            <a:round/>
            <a:headEnd/>
            <a:tailEnd/>
          </a:ln>
        </p:spPr>
        <p:txBody>
          <a:bodyPr/>
          <a:lstStyle/>
          <a:p>
            <a:endParaRPr lang="zh-CN" altLang="en-US"/>
          </a:p>
        </p:txBody>
      </p:sp>
      <p:sp>
        <p:nvSpPr>
          <p:cNvPr id="31" name="Line 10"/>
          <p:cNvSpPr>
            <a:spLocks noChangeShapeType="1"/>
          </p:cNvSpPr>
          <p:nvPr/>
        </p:nvSpPr>
        <p:spPr bwMode="auto">
          <a:xfrm>
            <a:off x="2627313" y="2565400"/>
            <a:ext cx="0" cy="381000"/>
          </a:xfrm>
          <a:prstGeom prst="line">
            <a:avLst/>
          </a:prstGeom>
          <a:noFill/>
          <a:ln w="15875">
            <a:solidFill>
              <a:schemeClr val="hlink"/>
            </a:solidFill>
            <a:round/>
            <a:headEnd/>
            <a:tailEnd type="triangle" w="med" len="med"/>
          </a:ln>
        </p:spPr>
        <p:txBody>
          <a:bodyPr/>
          <a:lstStyle/>
          <a:p>
            <a:endParaRPr lang="zh-CN" altLang="en-US"/>
          </a:p>
        </p:txBody>
      </p:sp>
      <p:sp>
        <p:nvSpPr>
          <p:cNvPr id="32" name="Text Box 11"/>
          <p:cNvSpPr txBox="1">
            <a:spLocks noChangeArrowheads="1"/>
          </p:cNvSpPr>
          <p:nvPr/>
        </p:nvSpPr>
        <p:spPr bwMode="auto">
          <a:xfrm>
            <a:off x="2051050" y="2951163"/>
            <a:ext cx="1012825" cy="338137"/>
          </a:xfrm>
          <a:prstGeom prst="rect">
            <a:avLst/>
          </a:prstGeom>
          <a:noFill/>
          <a:ln w="19050">
            <a:solidFill>
              <a:schemeClr val="hlink"/>
            </a:solidFill>
            <a:miter lim="800000"/>
            <a:headEnd/>
            <a:tailEnd/>
          </a:ln>
        </p:spPr>
        <p:txBody>
          <a:bodyPr wrap="none">
            <a:spAutoFit/>
          </a:bodyPr>
          <a:lstStyle/>
          <a:p>
            <a:pPr eaLnBrk="1" hangingPunct="1"/>
            <a:r>
              <a:rPr lang="zh-CN" altLang="en-US" sz="1600" b="1">
                <a:latin typeface="Arial" pitchFamily="34" charset="0"/>
              </a:rPr>
              <a:t>热传导率</a:t>
            </a:r>
          </a:p>
        </p:txBody>
      </p:sp>
      <p:sp>
        <p:nvSpPr>
          <p:cNvPr id="33" name="Line 9"/>
          <p:cNvSpPr>
            <a:spLocks noChangeShapeType="1"/>
          </p:cNvSpPr>
          <p:nvPr/>
        </p:nvSpPr>
        <p:spPr bwMode="auto">
          <a:xfrm>
            <a:off x="3132138" y="2565400"/>
            <a:ext cx="863600" cy="0"/>
          </a:xfrm>
          <a:prstGeom prst="line">
            <a:avLst/>
          </a:prstGeom>
          <a:noFill/>
          <a:ln w="15875">
            <a:solidFill>
              <a:schemeClr val="hlink"/>
            </a:solidFill>
            <a:round/>
            <a:headEnd/>
            <a:tailEnd/>
          </a:ln>
        </p:spPr>
        <p:txBody>
          <a:bodyPr/>
          <a:lstStyle/>
          <a:p>
            <a:endParaRPr lang="zh-CN" altLang="en-US"/>
          </a:p>
        </p:txBody>
      </p:sp>
      <p:sp>
        <p:nvSpPr>
          <p:cNvPr id="34" name="Text Box 11"/>
          <p:cNvSpPr txBox="1">
            <a:spLocks noChangeArrowheads="1"/>
          </p:cNvSpPr>
          <p:nvPr/>
        </p:nvSpPr>
        <p:spPr bwMode="auto">
          <a:xfrm>
            <a:off x="3203575" y="2960688"/>
            <a:ext cx="1219200" cy="338137"/>
          </a:xfrm>
          <a:prstGeom prst="rect">
            <a:avLst/>
          </a:prstGeom>
          <a:noFill/>
          <a:ln w="19050">
            <a:solidFill>
              <a:schemeClr val="hlink"/>
            </a:solidFill>
            <a:miter lim="800000"/>
            <a:headEnd/>
            <a:tailEnd/>
          </a:ln>
        </p:spPr>
        <p:txBody>
          <a:bodyPr wrap="none">
            <a:spAutoFit/>
          </a:bodyPr>
          <a:lstStyle/>
          <a:p>
            <a:pPr eaLnBrk="1" hangingPunct="1"/>
            <a:r>
              <a:rPr lang="zh-CN" altLang="en-US" sz="1600" b="1">
                <a:latin typeface="Arial" pitchFamily="34" charset="0"/>
              </a:rPr>
              <a:t>压力做功率</a:t>
            </a:r>
          </a:p>
        </p:txBody>
      </p:sp>
      <p:sp>
        <p:nvSpPr>
          <p:cNvPr id="35" name="Line 10"/>
          <p:cNvSpPr>
            <a:spLocks noChangeShapeType="1"/>
          </p:cNvSpPr>
          <p:nvPr/>
        </p:nvSpPr>
        <p:spPr bwMode="auto">
          <a:xfrm>
            <a:off x="3600450" y="2589213"/>
            <a:ext cx="0" cy="381000"/>
          </a:xfrm>
          <a:prstGeom prst="line">
            <a:avLst/>
          </a:prstGeom>
          <a:noFill/>
          <a:ln w="15875">
            <a:solidFill>
              <a:schemeClr val="hlink"/>
            </a:solidFill>
            <a:round/>
            <a:headEnd/>
            <a:tailEnd type="triangle" w="med" len="med"/>
          </a:ln>
        </p:spPr>
        <p:txBody>
          <a:bodyPr/>
          <a:lstStyle/>
          <a:p>
            <a:endParaRPr lang="zh-CN" altLang="en-US"/>
          </a:p>
        </p:txBody>
      </p:sp>
      <p:sp>
        <p:nvSpPr>
          <p:cNvPr id="36" name="Line 9"/>
          <p:cNvSpPr>
            <a:spLocks noChangeShapeType="1"/>
          </p:cNvSpPr>
          <p:nvPr/>
        </p:nvSpPr>
        <p:spPr bwMode="auto">
          <a:xfrm>
            <a:off x="4140200" y="2097088"/>
            <a:ext cx="863600" cy="0"/>
          </a:xfrm>
          <a:prstGeom prst="line">
            <a:avLst/>
          </a:prstGeom>
          <a:noFill/>
          <a:ln w="15875">
            <a:solidFill>
              <a:schemeClr val="hlink"/>
            </a:solidFill>
            <a:round/>
            <a:headEnd/>
            <a:tailEnd/>
          </a:ln>
        </p:spPr>
        <p:txBody>
          <a:bodyPr/>
          <a:lstStyle/>
          <a:p>
            <a:endParaRPr lang="zh-CN" altLang="en-US"/>
          </a:p>
        </p:txBody>
      </p:sp>
      <p:sp>
        <p:nvSpPr>
          <p:cNvPr id="37" name="Text Box 11"/>
          <p:cNvSpPr txBox="1">
            <a:spLocks noChangeArrowheads="1"/>
          </p:cNvSpPr>
          <p:nvPr/>
        </p:nvSpPr>
        <p:spPr bwMode="auto">
          <a:xfrm>
            <a:off x="3743325" y="1482725"/>
            <a:ext cx="1425575" cy="338138"/>
          </a:xfrm>
          <a:prstGeom prst="rect">
            <a:avLst/>
          </a:prstGeom>
          <a:noFill/>
          <a:ln w="19050">
            <a:solidFill>
              <a:schemeClr val="hlink"/>
            </a:solidFill>
            <a:miter lim="800000"/>
            <a:headEnd/>
            <a:tailEnd/>
          </a:ln>
        </p:spPr>
        <p:txBody>
          <a:bodyPr wrap="none">
            <a:spAutoFit/>
          </a:bodyPr>
          <a:lstStyle/>
          <a:p>
            <a:pPr eaLnBrk="1" hangingPunct="1"/>
            <a:r>
              <a:rPr lang="zh-CN" altLang="en-US" sz="1600" b="1">
                <a:latin typeface="Arial" pitchFamily="34" charset="0"/>
              </a:rPr>
              <a:t>彻体力做功率</a:t>
            </a:r>
          </a:p>
        </p:txBody>
      </p:sp>
      <p:sp>
        <p:nvSpPr>
          <p:cNvPr id="38" name="Line 10"/>
          <p:cNvSpPr>
            <a:spLocks noChangeShapeType="1"/>
          </p:cNvSpPr>
          <p:nvPr/>
        </p:nvSpPr>
        <p:spPr bwMode="auto">
          <a:xfrm flipV="1">
            <a:off x="4498975" y="1808163"/>
            <a:ext cx="0" cy="288925"/>
          </a:xfrm>
          <a:prstGeom prst="line">
            <a:avLst/>
          </a:prstGeom>
          <a:noFill/>
          <a:ln w="15875">
            <a:solidFill>
              <a:schemeClr val="hlink"/>
            </a:solidFill>
            <a:round/>
            <a:headEnd/>
            <a:tailEnd type="triangle" w="med" len="med"/>
          </a:ln>
        </p:spPr>
        <p:txBody>
          <a:bodyPr/>
          <a:lstStyle/>
          <a:p>
            <a:endParaRPr lang="zh-CN" altLang="en-US"/>
          </a:p>
        </p:txBody>
      </p:sp>
      <p:sp>
        <p:nvSpPr>
          <p:cNvPr id="39" name="Line 9"/>
          <p:cNvSpPr>
            <a:spLocks noChangeShapeType="1"/>
          </p:cNvSpPr>
          <p:nvPr/>
        </p:nvSpPr>
        <p:spPr bwMode="auto">
          <a:xfrm>
            <a:off x="5219700" y="2555875"/>
            <a:ext cx="865188" cy="0"/>
          </a:xfrm>
          <a:prstGeom prst="line">
            <a:avLst/>
          </a:prstGeom>
          <a:noFill/>
          <a:ln w="15875">
            <a:solidFill>
              <a:schemeClr val="hlink"/>
            </a:solidFill>
            <a:round/>
            <a:headEnd/>
            <a:tailEnd/>
          </a:ln>
        </p:spPr>
        <p:txBody>
          <a:bodyPr/>
          <a:lstStyle/>
          <a:p>
            <a:endParaRPr lang="zh-CN" altLang="en-US"/>
          </a:p>
        </p:txBody>
      </p:sp>
      <p:sp>
        <p:nvSpPr>
          <p:cNvPr id="40" name="Line 10"/>
          <p:cNvSpPr>
            <a:spLocks noChangeShapeType="1"/>
          </p:cNvSpPr>
          <p:nvPr/>
        </p:nvSpPr>
        <p:spPr bwMode="auto">
          <a:xfrm>
            <a:off x="5688013" y="2579688"/>
            <a:ext cx="0" cy="381000"/>
          </a:xfrm>
          <a:prstGeom prst="line">
            <a:avLst/>
          </a:prstGeom>
          <a:noFill/>
          <a:ln w="15875">
            <a:solidFill>
              <a:schemeClr val="hlink"/>
            </a:solidFill>
            <a:round/>
            <a:headEnd/>
            <a:tailEnd type="triangle" w="med" len="med"/>
          </a:ln>
        </p:spPr>
        <p:txBody>
          <a:bodyPr/>
          <a:lstStyle/>
          <a:p>
            <a:endParaRPr lang="zh-CN" altLang="en-US"/>
          </a:p>
        </p:txBody>
      </p:sp>
      <p:sp>
        <p:nvSpPr>
          <p:cNvPr id="41" name="Text Box 11"/>
          <p:cNvSpPr txBox="1">
            <a:spLocks noChangeArrowheads="1"/>
          </p:cNvSpPr>
          <p:nvPr/>
        </p:nvSpPr>
        <p:spPr bwMode="auto">
          <a:xfrm>
            <a:off x="5078413" y="2960688"/>
            <a:ext cx="1219200" cy="338137"/>
          </a:xfrm>
          <a:prstGeom prst="rect">
            <a:avLst/>
          </a:prstGeom>
          <a:noFill/>
          <a:ln w="19050">
            <a:solidFill>
              <a:schemeClr val="hlink"/>
            </a:solidFill>
            <a:miter lim="800000"/>
            <a:headEnd/>
            <a:tailEnd/>
          </a:ln>
        </p:spPr>
        <p:txBody>
          <a:bodyPr wrap="none">
            <a:spAutoFit/>
          </a:bodyPr>
          <a:lstStyle/>
          <a:p>
            <a:pPr eaLnBrk="1" hangingPunct="1"/>
            <a:r>
              <a:rPr lang="zh-CN" altLang="en-US" sz="1600" b="1">
                <a:latin typeface="Arial" pitchFamily="34" charset="0"/>
              </a:rPr>
              <a:t>黏性传热率</a:t>
            </a:r>
          </a:p>
        </p:txBody>
      </p:sp>
      <p:sp>
        <p:nvSpPr>
          <p:cNvPr id="42" name="Line 9"/>
          <p:cNvSpPr>
            <a:spLocks noChangeShapeType="1"/>
          </p:cNvSpPr>
          <p:nvPr/>
        </p:nvSpPr>
        <p:spPr bwMode="auto">
          <a:xfrm>
            <a:off x="6227763" y="2070100"/>
            <a:ext cx="865187" cy="0"/>
          </a:xfrm>
          <a:prstGeom prst="line">
            <a:avLst/>
          </a:prstGeom>
          <a:noFill/>
          <a:ln w="15875">
            <a:solidFill>
              <a:schemeClr val="hlink"/>
            </a:solidFill>
            <a:round/>
            <a:headEnd/>
            <a:tailEnd/>
          </a:ln>
        </p:spPr>
        <p:txBody>
          <a:bodyPr/>
          <a:lstStyle/>
          <a:p>
            <a:endParaRPr lang="zh-CN" altLang="en-US"/>
          </a:p>
        </p:txBody>
      </p:sp>
      <p:sp>
        <p:nvSpPr>
          <p:cNvPr id="43" name="Text Box 11"/>
          <p:cNvSpPr txBox="1">
            <a:spLocks noChangeArrowheads="1"/>
          </p:cNvSpPr>
          <p:nvPr/>
        </p:nvSpPr>
        <p:spPr bwMode="auto">
          <a:xfrm>
            <a:off x="5832475" y="1470025"/>
            <a:ext cx="1425575" cy="338138"/>
          </a:xfrm>
          <a:prstGeom prst="rect">
            <a:avLst/>
          </a:prstGeom>
          <a:noFill/>
          <a:ln w="19050">
            <a:solidFill>
              <a:schemeClr val="hlink"/>
            </a:solidFill>
            <a:miter lim="800000"/>
            <a:headEnd/>
            <a:tailEnd/>
          </a:ln>
        </p:spPr>
        <p:txBody>
          <a:bodyPr wrap="none">
            <a:spAutoFit/>
          </a:bodyPr>
          <a:lstStyle/>
          <a:p>
            <a:pPr eaLnBrk="1" hangingPunct="1"/>
            <a:r>
              <a:rPr lang="zh-CN" altLang="en-US" sz="1600" b="1">
                <a:latin typeface="Arial" pitchFamily="34" charset="0"/>
              </a:rPr>
              <a:t>黏性力做功率</a:t>
            </a:r>
          </a:p>
        </p:txBody>
      </p:sp>
      <p:sp>
        <p:nvSpPr>
          <p:cNvPr id="44" name="Line 10"/>
          <p:cNvSpPr>
            <a:spLocks noChangeShapeType="1"/>
          </p:cNvSpPr>
          <p:nvPr/>
        </p:nvSpPr>
        <p:spPr bwMode="auto">
          <a:xfrm flipV="1">
            <a:off x="6588125" y="1781175"/>
            <a:ext cx="0" cy="288925"/>
          </a:xfrm>
          <a:prstGeom prst="line">
            <a:avLst/>
          </a:prstGeom>
          <a:noFill/>
          <a:ln w="15875">
            <a:solidFill>
              <a:schemeClr val="hlink"/>
            </a:solidFill>
            <a:round/>
            <a:headEnd/>
            <a:tailEnd type="triangle" w="med" len="med"/>
          </a:ln>
        </p:spPr>
        <p:txBody>
          <a:bodyPr/>
          <a:lstStyle/>
          <a:p>
            <a:endParaRPr lang="zh-CN" altLang="en-US"/>
          </a:p>
        </p:txBody>
      </p:sp>
      <p:graphicFrame>
        <p:nvGraphicFramePr>
          <p:cNvPr id="115730" name="Object 42"/>
          <p:cNvGraphicFramePr>
            <a:graphicFrameLocks noChangeAspect="1"/>
          </p:cNvGraphicFramePr>
          <p:nvPr/>
        </p:nvGraphicFramePr>
        <p:xfrm>
          <a:off x="7202488" y="5534025"/>
          <a:ext cx="1512887" cy="638175"/>
        </p:xfrm>
        <a:graphic>
          <a:graphicData uri="http://schemas.openxmlformats.org/presentationml/2006/ole">
            <mc:AlternateContent xmlns:mc="http://schemas.openxmlformats.org/markup-compatibility/2006">
              <mc:Choice xmlns:v="urn:schemas-microsoft-com:vml" Requires="v">
                <p:oleObj spid="_x0000_s55505" r:id="rId17" imgW="926698" imgH="393529" progId="Equation.DSMT4">
                  <p:embed/>
                </p:oleObj>
              </mc:Choice>
              <mc:Fallback>
                <p:oleObj r:id="rId17" imgW="926698" imgH="393529" progId="Equation.DSMT4">
                  <p:embed/>
                  <p:pic>
                    <p:nvPicPr>
                      <p:cNvPr id="0" name="Object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2488" y="5534025"/>
                        <a:ext cx="1512887" cy="6381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Text Box 15"/>
          <p:cNvSpPr txBox="1">
            <a:spLocks noChangeArrowheads="1"/>
          </p:cNvSpPr>
          <p:nvPr/>
        </p:nvSpPr>
        <p:spPr bwMode="auto">
          <a:xfrm>
            <a:off x="4356100" y="5430838"/>
            <a:ext cx="2376488" cy="338137"/>
          </a:xfrm>
          <a:prstGeom prst="rect">
            <a:avLst/>
          </a:prstGeom>
          <a:solidFill>
            <a:srgbClr val="8BC2FF"/>
          </a:solidFill>
          <a:ln w="19050">
            <a:solidFill>
              <a:schemeClr val="hlink"/>
            </a:solidFill>
            <a:miter lim="800000"/>
            <a:headEnd/>
            <a:tailEnd/>
          </a:ln>
        </p:spPr>
        <p:txBody>
          <a:bodyPr>
            <a:spAutoFit/>
          </a:bodyPr>
          <a:lstStyle/>
          <a:p>
            <a:pPr eaLnBrk="1" hangingPunct="1"/>
            <a:r>
              <a:rPr lang="zh-CN" altLang="en-US" sz="1600" b="1">
                <a:latin typeface="Arial" pitchFamily="34" charset="0"/>
              </a:rPr>
              <a:t>不可压</a:t>
            </a:r>
            <a:r>
              <a:rPr lang="en-US" altLang="zh-CN" sz="1600" b="1">
                <a:latin typeface="Arial" pitchFamily="34" charset="0"/>
              </a:rPr>
              <a:t>(</a:t>
            </a:r>
            <a:r>
              <a:rPr lang="el-GR" altLang="zh-CN" sz="1600" b="1" i="1">
                <a:latin typeface="Arial" pitchFamily="34" charset="0"/>
              </a:rPr>
              <a:t>ρ</a:t>
            </a:r>
            <a:r>
              <a:rPr lang="en-US" altLang="zh-CN" sz="1600" b="1" i="1">
                <a:latin typeface="Arial" pitchFamily="34" charset="0"/>
              </a:rPr>
              <a:t>=C,e=C</a:t>
            </a:r>
            <a:r>
              <a:rPr lang="en-US" altLang="zh-CN" sz="1600" b="1">
                <a:latin typeface="Arial" pitchFamily="34" charset="0"/>
              </a:rPr>
              <a:t>)</a:t>
            </a:r>
            <a:r>
              <a:rPr lang="zh-CN" altLang="en-US" sz="1600" b="1">
                <a:latin typeface="Arial" pitchFamily="34" charset="0"/>
              </a:rPr>
              <a:t>沿流线</a:t>
            </a:r>
          </a:p>
        </p:txBody>
      </p:sp>
      <p:sp>
        <p:nvSpPr>
          <p:cNvPr id="46" name="右箭头 45"/>
          <p:cNvSpPr>
            <a:spLocks noChangeArrowheads="1"/>
          </p:cNvSpPr>
          <p:nvPr/>
        </p:nvSpPr>
        <p:spPr bwMode="auto">
          <a:xfrm>
            <a:off x="3995738" y="5805488"/>
            <a:ext cx="3097212" cy="46037"/>
          </a:xfrm>
          <a:prstGeom prst="rightArrow">
            <a:avLst>
              <a:gd name="adj1" fmla="val 50000"/>
              <a:gd name="adj2" fmla="val 49523"/>
            </a:avLst>
          </a:prstGeom>
          <a:solidFill>
            <a:srgbClr val="FF0000"/>
          </a:solidFill>
          <a:ln w="9525" algn="ctr">
            <a:solidFill>
              <a:schemeClr val="tx1"/>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1877"/>
                                        </p:tgtEl>
                                        <p:attrNameLst>
                                          <p:attrName>style.visibility</p:attrName>
                                        </p:attrNameLst>
                                      </p:cBhvr>
                                      <p:to>
                                        <p:strVal val="visible"/>
                                      </p:to>
                                    </p:set>
                                    <p:animEffect transition="in" filter="blinds(horizontal)">
                                      <p:cBhvr>
                                        <p:cTn id="7" dur="500"/>
                                        <p:tgtEl>
                                          <p:spTgt spid="12187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21865"/>
                                        </p:tgtEl>
                                        <p:attrNameLst>
                                          <p:attrName>style.visibility</p:attrName>
                                        </p:attrNameLst>
                                      </p:cBhvr>
                                      <p:to>
                                        <p:strVal val="visible"/>
                                      </p:to>
                                    </p:set>
                                    <p:animEffect transition="in" filter="blinds(horizontal)">
                                      <p:cBhvr>
                                        <p:cTn id="60" dur="500"/>
                                        <p:tgtEl>
                                          <p:spTgt spid="121865"/>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21878"/>
                                        </p:tgtEl>
                                        <p:attrNameLst>
                                          <p:attrName>style.visibility</p:attrName>
                                        </p:attrNameLst>
                                      </p:cBhvr>
                                      <p:to>
                                        <p:strVal val="visible"/>
                                      </p:to>
                                    </p:set>
                                    <p:animEffect transition="in" filter="blinds(horizontal)">
                                      <p:cBhvr>
                                        <p:cTn id="63" dur="500"/>
                                        <p:tgtEl>
                                          <p:spTgt spid="12187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21872"/>
                                        </p:tgtEl>
                                        <p:attrNameLst>
                                          <p:attrName>style.visibility</p:attrName>
                                        </p:attrNameLst>
                                      </p:cBhvr>
                                      <p:to>
                                        <p:strVal val="visible"/>
                                      </p:to>
                                    </p:set>
                                    <p:animEffect transition="in" filter="blinds(horizontal)">
                                      <p:cBhvr>
                                        <p:cTn id="68" dur="500"/>
                                        <p:tgtEl>
                                          <p:spTgt spid="12187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121868"/>
                                        </p:tgtEl>
                                        <p:attrNameLst>
                                          <p:attrName>style.visibility</p:attrName>
                                        </p:attrNameLst>
                                      </p:cBhvr>
                                      <p:to>
                                        <p:strVal val="visible"/>
                                      </p:to>
                                    </p:set>
                                    <p:animEffect transition="in" filter="blinds(horizontal)">
                                      <p:cBhvr>
                                        <p:cTn id="73" dur="500"/>
                                        <p:tgtEl>
                                          <p:spTgt spid="121868"/>
                                        </p:tgtEl>
                                      </p:cBhvr>
                                    </p:animEffect>
                                  </p:childTnLst>
                                </p:cTn>
                              </p:par>
                              <p:par>
                                <p:cTn id="74" presetID="3" presetClass="entr" presetSubtype="10" fill="hold" nodeType="withEffect">
                                  <p:stCondLst>
                                    <p:cond delay="0"/>
                                  </p:stCondLst>
                                  <p:childTnLst>
                                    <p:set>
                                      <p:cBhvr>
                                        <p:cTn id="75" dur="1" fill="hold">
                                          <p:stCondLst>
                                            <p:cond delay="0"/>
                                          </p:stCondLst>
                                        </p:cTn>
                                        <p:tgtEl>
                                          <p:spTgt spid="121869"/>
                                        </p:tgtEl>
                                        <p:attrNameLst>
                                          <p:attrName>style.visibility</p:attrName>
                                        </p:attrNameLst>
                                      </p:cBhvr>
                                      <p:to>
                                        <p:strVal val="visible"/>
                                      </p:to>
                                    </p:set>
                                    <p:animEffect transition="in" filter="blinds(horizontal)">
                                      <p:cBhvr>
                                        <p:cTn id="76" dur="500"/>
                                        <p:tgtEl>
                                          <p:spTgt spid="121869"/>
                                        </p:tgtEl>
                                      </p:cBhvr>
                                    </p:animEffect>
                                  </p:childTnLst>
                                </p:cTn>
                              </p:par>
                              <p:par>
                                <p:cTn id="77" presetID="3" presetClass="entr" presetSubtype="10" fill="hold" nodeType="withEffect">
                                  <p:stCondLst>
                                    <p:cond delay="0"/>
                                  </p:stCondLst>
                                  <p:childTnLst>
                                    <p:set>
                                      <p:cBhvr>
                                        <p:cTn id="78" dur="1" fill="hold">
                                          <p:stCondLst>
                                            <p:cond delay="0"/>
                                          </p:stCondLst>
                                        </p:cTn>
                                        <p:tgtEl>
                                          <p:spTgt spid="121870"/>
                                        </p:tgtEl>
                                        <p:attrNameLst>
                                          <p:attrName>style.visibility</p:attrName>
                                        </p:attrNameLst>
                                      </p:cBhvr>
                                      <p:to>
                                        <p:strVal val="visible"/>
                                      </p:to>
                                    </p:set>
                                    <p:animEffect transition="in" filter="blinds(horizontal)">
                                      <p:cBhvr>
                                        <p:cTn id="79" dur="500"/>
                                        <p:tgtEl>
                                          <p:spTgt spid="121870"/>
                                        </p:tgtEl>
                                      </p:cBhvr>
                                    </p:animEffect>
                                  </p:childTnLst>
                                </p:cTn>
                              </p:par>
                              <p:par>
                                <p:cTn id="80" presetID="3" presetClass="entr" presetSubtype="10" fill="hold" nodeType="withEffect">
                                  <p:stCondLst>
                                    <p:cond delay="0"/>
                                  </p:stCondLst>
                                  <p:childTnLst>
                                    <p:set>
                                      <p:cBhvr>
                                        <p:cTn id="81" dur="1" fill="hold">
                                          <p:stCondLst>
                                            <p:cond delay="0"/>
                                          </p:stCondLst>
                                        </p:cTn>
                                        <p:tgtEl>
                                          <p:spTgt spid="121871"/>
                                        </p:tgtEl>
                                        <p:attrNameLst>
                                          <p:attrName>style.visibility</p:attrName>
                                        </p:attrNameLst>
                                      </p:cBhvr>
                                      <p:to>
                                        <p:strVal val="visible"/>
                                      </p:to>
                                    </p:set>
                                    <p:animEffect transition="in" filter="blinds(horizontal)">
                                      <p:cBhvr>
                                        <p:cTn id="82" dur="500"/>
                                        <p:tgtEl>
                                          <p:spTgt spid="12187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21874"/>
                                        </p:tgtEl>
                                        <p:attrNameLst>
                                          <p:attrName>style.visibility</p:attrName>
                                        </p:attrNameLst>
                                      </p:cBhvr>
                                      <p:to>
                                        <p:strVal val="visible"/>
                                      </p:to>
                                    </p:set>
                                    <p:animEffect transition="in" filter="blinds(horizontal)">
                                      <p:cBhvr>
                                        <p:cTn id="87" dur="500"/>
                                        <p:tgtEl>
                                          <p:spTgt spid="12187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6"/>
                                        </p:tgtEl>
                                        <p:attrNameLst>
                                          <p:attrName>style.visibility</p:attrName>
                                        </p:attrNameLst>
                                      </p:cBhvr>
                                      <p:to>
                                        <p:strVal val="visible"/>
                                      </p:to>
                                    </p:set>
                                  </p:childTnLst>
                                </p:cTn>
                              </p:par>
                              <p:par>
                                <p:cTn id="92" presetID="3" presetClass="entr" presetSubtype="10"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blinds(horizontal)">
                                      <p:cBhvr>
                                        <p:cTn id="94" dur="500"/>
                                        <p:tgtEl>
                                          <p:spTgt spid="45"/>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5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72" grpId="0"/>
      <p:bldP spid="121878" grpId="0"/>
      <p:bldP spid="27" grpId="0" animBg="1"/>
      <p:bldP spid="28" grpId="0" animBg="1"/>
      <p:bldP spid="30" grpId="0" animBg="1"/>
      <p:bldP spid="31" grpId="0" animBg="1"/>
      <p:bldP spid="33" grpId="0" animBg="1"/>
      <p:bldP spid="35" grpId="0" animBg="1"/>
      <p:bldP spid="36" grpId="0" animBg="1"/>
      <p:bldP spid="38" grpId="0" animBg="1"/>
      <p:bldP spid="39" grpId="0" animBg="1"/>
      <p:bldP spid="40" grpId="0" animBg="1"/>
      <p:bldP spid="42" grpId="0" animBg="1"/>
      <p:bldP spid="44" grpId="0" animBg="1"/>
      <p:bldP spid="45"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6"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9" name="Rectangle 4"/>
          <p:cNvSpPr>
            <a:spLocks noChangeArrowheads="1"/>
          </p:cNvSpPr>
          <p:nvPr/>
        </p:nvSpPr>
        <p:spPr bwMode="auto">
          <a:xfrm>
            <a:off x="468313" y="936625"/>
            <a:ext cx="4135437"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流场及其描述方法</a:t>
            </a:r>
          </a:p>
        </p:txBody>
      </p:sp>
      <p:sp>
        <p:nvSpPr>
          <p:cNvPr id="2068" name="灯片编号占位符 17"/>
          <p:cNvSpPr>
            <a:spLocks noGrp="1"/>
          </p:cNvSpPr>
          <p:nvPr>
            <p:ph type="sldNum" sz="quarter" idx="10"/>
          </p:nvPr>
        </p:nvSpPr>
        <p:spPr bwMode="auto">
          <a:xfrm>
            <a:off x="8320088" y="6351588"/>
            <a:ext cx="860425" cy="498475"/>
          </a:xfrm>
          <a:ln>
            <a:miter lim="800000"/>
            <a:headEnd/>
            <a:tailEnd/>
          </a:ln>
        </p:spPr>
        <p:txBody>
          <a:bodyPr/>
          <a:lstStyle/>
          <a:p>
            <a:pPr>
              <a:defRPr/>
            </a:pPr>
            <a:fld id="{D480871B-6C04-497D-B9BE-18C235D6C89D}" type="slidenum">
              <a:rPr lang="en-US" altLang="zh-CN"/>
              <a:pPr>
                <a:defRPr/>
              </a:pPr>
              <a:t>8</a:t>
            </a:fld>
            <a:endParaRPr lang="en-US" altLang="zh-CN"/>
          </a:p>
        </p:txBody>
      </p:sp>
      <p:graphicFrame>
        <p:nvGraphicFramePr>
          <p:cNvPr id="27667" name="Object 19"/>
          <p:cNvGraphicFramePr>
            <a:graphicFrameLocks noChangeAspect="1"/>
          </p:cNvGraphicFramePr>
          <p:nvPr/>
        </p:nvGraphicFramePr>
        <p:xfrm>
          <a:off x="3052763" y="2159000"/>
          <a:ext cx="1665287" cy="346075"/>
        </p:xfrm>
        <a:graphic>
          <a:graphicData uri="http://schemas.openxmlformats.org/presentationml/2006/ole">
            <mc:AlternateContent xmlns:mc="http://schemas.openxmlformats.org/markup-compatibility/2006">
              <mc:Choice xmlns:v="urn:schemas-microsoft-com:vml" Requires="v">
                <p:oleObj spid="_x0000_s2434" name="Equation" r:id="rId3" imgW="965160" imgH="203040" progId="Equation.DSMT4">
                  <p:embed/>
                </p:oleObj>
              </mc:Choice>
              <mc:Fallback>
                <p:oleObj name="Equation" r:id="rId3" imgW="965160" imgH="20304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763" y="2159000"/>
                        <a:ext cx="1665287" cy="346075"/>
                      </a:xfrm>
                      <a:prstGeom prst="rect">
                        <a:avLst/>
                      </a:prstGeom>
                      <a:solidFill>
                        <a:srgbClr val="CC99FF"/>
                      </a:solidFill>
                    </p:spPr>
                  </p:pic>
                </p:oleObj>
              </mc:Fallback>
            </mc:AlternateContent>
          </a:graphicData>
        </a:graphic>
      </p:graphicFrame>
      <p:sp>
        <p:nvSpPr>
          <p:cNvPr id="2069" name="Rectangle 20"/>
          <p:cNvSpPr>
            <a:spLocks noChangeArrowheads="1"/>
          </p:cNvSpPr>
          <p:nvPr/>
        </p:nvSpPr>
        <p:spPr bwMode="auto">
          <a:xfrm>
            <a:off x="265113" y="1570038"/>
            <a:ext cx="8321675" cy="431800"/>
          </a:xfrm>
          <a:prstGeom prst="rect">
            <a:avLst/>
          </a:prstGeom>
          <a:noFill/>
          <a:ln w="9525">
            <a:noFill/>
            <a:miter lim="800000"/>
            <a:headEnd/>
            <a:tailEnd/>
          </a:ln>
        </p:spPr>
        <p:txBody>
          <a:bodyPr anchor="ctr">
            <a:spAutoFit/>
          </a:bodyPr>
          <a:lstStyle/>
          <a:p>
            <a:pPr eaLnBrk="1" hangingPunct="1"/>
            <a:r>
              <a:rPr lang="zh-CN" altLang="en-US" sz="2200" b="1">
                <a:cs typeface="Times New Roman" pitchFamily="18" charset="0"/>
              </a:rPr>
              <a:t>欧拉法：流场中的运动参数是空间点坐标</a:t>
            </a:r>
            <a:r>
              <a:rPr lang="zh-CN" altLang="en-US" sz="2200" b="1">
                <a:latin typeface="Arial" pitchFamily="34" charset="0"/>
              </a:rPr>
              <a:t>和时间的函数</a:t>
            </a:r>
          </a:p>
        </p:txBody>
      </p:sp>
      <p:sp>
        <p:nvSpPr>
          <p:cNvPr id="27669" name="Rectangle 21"/>
          <p:cNvSpPr>
            <a:spLocks noChangeArrowheads="1"/>
          </p:cNvSpPr>
          <p:nvPr/>
        </p:nvSpPr>
        <p:spPr bwMode="auto">
          <a:xfrm>
            <a:off x="265113" y="2090738"/>
            <a:ext cx="2273300" cy="400050"/>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流场中变量    分布</a:t>
            </a:r>
          </a:p>
        </p:txBody>
      </p:sp>
      <p:sp>
        <p:nvSpPr>
          <p:cNvPr id="27670" name="Rectangle 22"/>
          <p:cNvSpPr>
            <a:spLocks noChangeArrowheads="1"/>
          </p:cNvSpPr>
          <p:nvPr/>
        </p:nvSpPr>
        <p:spPr bwMode="auto">
          <a:xfrm>
            <a:off x="287338" y="2730500"/>
            <a:ext cx="701675" cy="400050"/>
          </a:xfrm>
          <a:prstGeom prst="rect">
            <a:avLst/>
          </a:prstGeom>
          <a:noFill/>
          <a:ln w="9525">
            <a:noFill/>
            <a:miter lim="800000"/>
            <a:headEnd/>
            <a:tailEnd/>
          </a:ln>
        </p:spPr>
        <p:txBody>
          <a:bodyPr wrap="none">
            <a:spAutoFit/>
          </a:bodyPr>
          <a:lstStyle/>
          <a:p>
            <a:pPr algn="dist" eaLnBrk="1" hangingPunct="1"/>
            <a:r>
              <a:rPr lang="zh-CN" altLang="en-US" sz="2000" b="1" dirty="0">
                <a:latin typeface="Arial" pitchFamily="34" charset="0"/>
              </a:rPr>
              <a:t>导数</a:t>
            </a:r>
          </a:p>
        </p:txBody>
      </p:sp>
      <p:graphicFrame>
        <p:nvGraphicFramePr>
          <p:cNvPr id="27671" name="Object 23"/>
          <p:cNvGraphicFramePr>
            <a:graphicFrameLocks noChangeAspect="1"/>
          </p:cNvGraphicFramePr>
          <p:nvPr/>
        </p:nvGraphicFramePr>
        <p:xfrm>
          <a:off x="1655763" y="2200275"/>
          <a:ext cx="261937" cy="238125"/>
        </p:xfrm>
        <a:graphic>
          <a:graphicData uri="http://schemas.openxmlformats.org/presentationml/2006/ole">
            <mc:AlternateContent xmlns:mc="http://schemas.openxmlformats.org/markup-compatibility/2006">
              <mc:Choice xmlns:v="urn:schemas-microsoft-com:vml" Requires="v">
                <p:oleObj spid="_x0000_s2435" name="Equation" r:id="rId5" imgW="152280" imgH="139680" progId="Equation.DSMT4">
                  <p:embed/>
                </p:oleObj>
              </mc:Choice>
              <mc:Fallback>
                <p:oleObj name="Equation" r:id="rId5" imgW="152280" imgH="139680" progId="Equation.DSMT4">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5763" y="2200275"/>
                        <a:ext cx="261937" cy="238125"/>
                      </a:xfrm>
                      <a:prstGeom prst="rect">
                        <a:avLst/>
                      </a:prstGeom>
                      <a:noFill/>
                      <a:extLst>
                        <a:ext uri="{909E8E84-426E-40DD-AFC4-6F175D3DCCD1}">
                          <a14:hiddenFill xmlns:a14="http://schemas.microsoft.com/office/drawing/2010/main">
                            <a:solidFill>
                              <a:srgbClr val="CC99FF"/>
                            </a:solidFill>
                          </a14:hiddenFill>
                        </a:ext>
                      </a:extLst>
                    </p:spPr>
                  </p:pic>
                </p:oleObj>
              </mc:Fallback>
            </mc:AlternateContent>
          </a:graphicData>
        </a:graphic>
      </p:graphicFrame>
      <p:sp>
        <p:nvSpPr>
          <p:cNvPr id="27672" name="Rectangle 24"/>
          <p:cNvSpPr>
            <a:spLocks noChangeArrowheads="1"/>
          </p:cNvSpPr>
          <p:nvPr/>
        </p:nvSpPr>
        <p:spPr bwMode="auto">
          <a:xfrm>
            <a:off x="4932363" y="2128838"/>
            <a:ext cx="4056062" cy="400050"/>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速度场、压强场、密度场、温度场</a:t>
            </a:r>
          </a:p>
        </p:txBody>
      </p:sp>
      <p:sp>
        <p:nvSpPr>
          <p:cNvPr id="27673" name="Rectangle 25"/>
          <p:cNvSpPr>
            <a:spLocks noChangeArrowheads="1"/>
          </p:cNvSpPr>
          <p:nvPr/>
        </p:nvSpPr>
        <p:spPr bwMode="auto">
          <a:xfrm>
            <a:off x="1484313" y="2776538"/>
            <a:ext cx="7597775" cy="400050"/>
          </a:xfrm>
          <a:prstGeom prst="rect">
            <a:avLst/>
          </a:prstGeom>
          <a:solidFill>
            <a:srgbClr val="CC99FF"/>
          </a:solidFill>
          <a:ln w="9525">
            <a:noFill/>
            <a:miter lim="800000"/>
            <a:headEnd/>
            <a:tailEnd/>
          </a:ln>
        </p:spPr>
        <p:txBody>
          <a:bodyPr>
            <a:spAutoFit/>
          </a:bodyPr>
          <a:lstStyle/>
          <a:p>
            <a:pPr eaLnBrk="1" hangingPunct="1"/>
            <a:r>
              <a:rPr kumimoji="1" lang="zh-CN" altLang="en-US" sz="2000" b="1" dirty="0">
                <a:latin typeface="Arial" pitchFamily="34" charset="0"/>
              </a:rPr>
              <a:t>某流体微团的     随时间的变化，拉格朗日系下的时间导数</a:t>
            </a:r>
          </a:p>
        </p:txBody>
      </p:sp>
      <p:graphicFrame>
        <p:nvGraphicFramePr>
          <p:cNvPr id="27674" name="Object 26"/>
          <p:cNvGraphicFramePr>
            <a:graphicFrameLocks noChangeAspect="1"/>
          </p:cNvGraphicFramePr>
          <p:nvPr/>
        </p:nvGraphicFramePr>
        <p:xfrm>
          <a:off x="962025" y="2700338"/>
          <a:ext cx="415925" cy="609600"/>
        </p:xfrm>
        <a:graphic>
          <a:graphicData uri="http://schemas.openxmlformats.org/presentationml/2006/ole">
            <mc:AlternateContent xmlns:mc="http://schemas.openxmlformats.org/markup-compatibility/2006">
              <mc:Choice xmlns:v="urn:schemas-microsoft-com:vml" Requires="v">
                <p:oleObj spid="_x0000_s2436" name="Equation" r:id="rId7" imgW="266400" imgH="393480" progId="Equation.DSMT4">
                  <p:embed/>
                </p:oleObj>
              </mc:Choice>
              <mc:Fallback>
                <p:oleObj name="Equation" r:id="rId7" imgW="266400" imgH="393480"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025" y="2700338"/>
                        <a:ext cx="415925" cy="609600"/>
                      </a:xfrm>
                      <a:prstGeom prst="rect">
                        <a:avLst/>
                      </a:prstGeom>
                      <a:solidFill>
                        <a:schemeClr val="accent2"/>
                      </a:solidFill>
                    </p:spPr>
                  </p:pic>
                </p:oleObj>
              </mc:Fallback>
            </mc:AlternateContent>
          </a:graphicData>
        </a:graphic>
      </p:graphicFrame>
      <p:graphicFrame>
        <p:nvGraphicFramePr>
          <p:cNvPr id="27675" name="Object 27"/>
          <p:cNvGraphicFramePr>
            <a:graphicFrameLocks noChangeAspect="1"/>
          </p:cNvGraphicFramePr>
          <p:nvPr/>
        </p:nvGraphicFramePr>
        <p:xfrm>
          <a:off x="3132138" y="2852738"/>
          <a:ext cx="304800" cy="276225"/>
        </p:xfrm>
        <a:graphic>
          <a:graphicData uri="http://schemas.openxmlformats.org/presentationml/2006/ole">
            <mc:AlternateContent xmlns:mc="http://schemas.openxmlformats.org/markup-compatibility/2006">
              <mc:Choice xmlns:v="urn:schemas-microsoft-com:vml" Requires="v">
                <p:oleObj spid="_x0000_s2437" name="Equation" r:id="rId9" imgW="152280" imgH="139680" progId="Equation.DSMT4">
                  <p:embed/>
                </p:oleObj>
              </mc:Choice>
              <mc:Fallback>
                <p:oleObj name="Equation" r:id="rId9" imgW="152280" imgH="139680"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2852738"/>
                        <a:ext cx="304800"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76" name="Object 28"/>
          <p:cNvGraphicFramePr>
            <a:graphicFrameLocks noChangeAspect="1"/>
          </p:cNvGraphicFramePr>
          <p:nvPr/>
        </p:nvGraphicFramePr>
        <p:xfrm>
          <a:off x="369888" y="3386138"/>
          <a:ext cx="417512" cy="609600"/>
        </p:xfrm>
        <a:graphic>
          <a:graphicData uri="http://schemas.openxmlformats.org/presentationml/2006/ole">
            <mc:AlternateContent xmlns:mc="http://schemas.openxmlformats.org/markup-compatibility/2006">
              <mc:Choice xmlns:v="urn:schemas-microsoft-com:vml" Requires="v">
                <p:oleObj spid="_x0000_s2438" name="Equation" r:id="rId11" imgW="266400" imgH="393480" progId="Equation.DSMT4">
                  <p:embed/>
                </p:oleObj>
              </mc:Choice>
              <mc:Fallback>
                <p:oleObj name="Equation" r:id="rId11" imgW="266400" imgH="39348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888" y="3386138"/>
                        <a:ext cx="417512" cy="609600"/>
                      </a:xfrm>
                      <a:prstGeom prst="rect">
                        <a:avLst/>
                      </a:prstGeom>
                      <a:solidFill>
                        <a:schemeClr val="accent2"/>
                      </a:solidFill>
                    </p:spPr>
                  </p:pic>
                </p:oleObj>
              </mc:Fallback>
            </mc:AlternateContent>
          </a:graphicData>
        </a:graphic>
      </p:graphicFrame>
      <p:sp>
        <p:nvSpPr>
          <p:cNvPr id="27677" name="Text Box 29"/>
          <p:cNvSpPr txBox="1">
            <a:spLocks noChangeArrowheads="1"/>
          </p:cNvSpPr>
          <p:nvPr/>
        </p:nvSpPr>
        <p:spPr bwMode="auto">
          <a:xfrm>
            <a:off x="722313" y="3462338"/>
            <a:ext cx="7315200" cy="400050"/>
          </a:xfrm>
          <a:prstGeom prst="rect">
            <a:avLst/>
          </a:prstGeom>
          <a:noFill/>
          <a:ln w="9525">
            <a:noFill/>
            <a:miter lim="800000"/>
            <a:headEnd/>
            <a:tailEnd/>
          </a:ln>
        </p:spPr>
        <p:txBody>
          <a:bodyPr>
            <a:spAutoFit/>
          </a:bodyPr>
          <a:lstStyle/>
          <a:p>
            <a:pPr algn="just" eaLnBrk="1" hangingPunct="1"/>
            <a:r>
              <a:rPr kumimoji="1" lang="zh-CN" altLang="en-US" sz="2000" b="1" dirty="0"/>
              <a:t>在欧拉参系下的表达式（</a:t>
            </a:r>
            <a:r>
              <a:rPr kumimoji="1" lang="zh-CN" altLang="en-US" sz="2000" b="1" dirty="0">
                <a:solidFill>
                  <a:srgbClr val="FF0000"/>
                </a:solidFill>
              </a:rPr>
              <a:t>在</a:t>
            </a:r>
            <a:r>
              <a:rPr kumimoji="1" lang="zh-CN" altLang="en-US" sz="2000" b="1" i="1" dirty="0">
                <a:solidFill>
                  <a:srgbClr val="CC00CC"/>
                </a:solidFill>
              </a:rPr>
              <a:t>欧拉参考系</a:t>
            </a:r>
            <a:r>
              <a:rPr kumimoji="1" lang="zh-CN" altLang="en-US" sz="2000" b="1" dirty="0">
                <a:solidFill>
                  <a:srgbClr val="FF0000"/>
                </a:solidFill>
              </a:rPr>
              <a:t>下推导</a:t>
            </a:r>
            <a:r>
              <a:rPr kumimoji="1" lang="zh-CN" altLang="en-US" sz="2000" b="1" dirty="0"/>
              <a:t>）</a:t>
            </a:r>
          </a:p>
        </p:txBody>
      </p:sp>
      <p:graphicFrame>
        <p:nvGraphicFramePr>
          <p:cNvPr id="27678" name="Object 30"/>
          <p:cNvGraphicFramePr>
            <a:graphicFrameLocks noChangeAspect="1"/>
          </p:cNvGraphicFramePr>
          <p:nvPr/>
        </p:nvGraphicFramePr>
        <p:xfrm>
          <a:off x="941388" y="3951288"/>
          <a:ext cx="171450" cy="304800"/>
        </p:xfrm>
        <a:graphic>
          <a:graphicData uri="http://schemas.openxmlformats.org/presentationml/2006/ole">
            <mc:AlternateContent xmlns:mc="http://schemas.openxmlformats.org/markup-compatibility/2006">
              <mc:Choice xmlns:v="urn:schemas-microsoft-com:vml" Requires="v">
                <p:oleObj spid="_x0000_s2439" r:id="rId13" imgW="88746" imgH="152136" progId="Equation.3">
                  <p:embed/>
                </p:oleObj>
              </mc:Choice>
              <mc:Fallback>
                <p:oleObj r:id="rId13" imgW="88746" imgH="152136" progId="Equation.3">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388" y="3951288"/>
                        <a:ext cx="1714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79" name="Object 31"/>
          <p:cNvGraphicFramePr>
            <a:graphicFrameLocks noChangeAspect="1"/>
          </p:cNvGraphicFramePr>
          <p:nvPr/>
        </p:nvGraphicFramePr>
        <p:xfrm>
          <a:off x="1865313" y="3951288"/>
          <a:ext cx="1600200" cy="333375"/>
        </p:xfrm>
        <a:graphic>
          <a:graphicData uri="http://schemas.openxmlformats.org/presentationml/2006/ole">
            <mc:AlternateContent xmlns:mc="http://schemas.openxmlformats.org/markup-compatibility/2006">
              <mc:Choice xmlns:v="urn:schemas-microsoft-com:vml" Requires="v">
                <p:oleObj spid="_x0000_s2440" r:id="rId15" imgW="965200" imgH="203200" progId="Equation.3">
                  <p:embed/>
                </p:oleObj>
              </mc:Choice>
              <mc:Fallback>
                <p:oleObj r:id="rId15" imgW="965200" imgH="203200"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65313" y="3951288"/>
                        <a:ext cx="1600200" cy="333375"/>
                      </a:xfrm>
                      <a:prstGeom prst="rect">
                        <a:avLst/>
                      </a:prstGeom>
                      <a:solidFill>
                        <a:schemeClr val="accent2"/>
                      </a:solidFill>
                    </p:spPr>
                  </p:pic>
                </p:oleObj>
              </mc:Fallback>
            </mc:AlternateContent>
          </a:graphicData>
        </a:graphic>
      </p:graphicFrame>
      <p:graphicFrame>
        <p:nvGraphicFramePr>
          <p:cNvPr id="27680" name="Object 32"/>
          <p:cNvGraphicFramePr>
            <a:graphicFrameLocks noChangeAspect="1"/>
          </p:cNvGraphicFramePr>
          <p:nvPr/>
        </p:nvGraphicFramePr>
        <p:xfrm>
          <a:off x="4032250" y="3949700"/>
          <a:ext cx="598488" cy="306388"/>
        </p:xfrm>
        <a:graphic>
          <a:graphicData uri="http://schemas.openxmlformats.org/presentationml/2006/ole">
            <mc:AlternateContent xmlns:mc="http://schemas.openxmlformats.org/markup-compatibility/2006">
              <mc:Choice xmlns:v="urn:schemas-microsoft-com:vml" Requires="v">
                <p:oleObj spid="_x0000_s2441" r:id="rId17" imgW="355138" imgH="177569" progId="Equation.3">
                  <p:embed/>
                </p:oleObj>
              </mc:Choice>
              <mc:Fallback>
                <p:oleObj r:id="rId17" imgW="355138" imgH="177569" progId="Equation.3">
                  <p:embed/>
                  <p:pic>
                    <p:nvPicPr>
                      <p:cNvPr id="0" name="Object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32250" y="3949700"/>
                        <a:ext cx="598488"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81" name="Object 33"/>
          <p:cNvGraphicFramePr>
            <a:graphicFrameLocks noChangeAspect="1"/>
          </p:cNvGraphicFramePr>
          <p:nvPr/>
        </p:nvGraphicFramePr>
        <p:xfrm>
          <a:off x="5303838" y="3959225"/>
          <a:ext cx="3344862" cy="325438"/>
        </p:xfrm>
        <a:graphic>
          <a:graphicData uri="http://schemas.openxmlformats.org/presentationml/2006/ole">
            <mc:AlternateContent xmlns:mc="http://schemas.openxmlformats.org/markup-compatibility/2006">
              <mc:Choice xmlns:v="urn:schemas-microsoft-com:vml" Requires="v">
                <p:oleObj spid="_x0000_s2442" r:id="rId19" imgW="2070100" imgH="203200" progId="Equation.3">
                  <p:embed/>
                </p:oleObj>
              </mc:Choice>
              <mc:Fallback>
                <p:oleObj r:id="rId19" imgW="2070100" imgH="203200" progId="Equation.3">
                  <p:embed/>
                  <p:pic>
                    <p:nvPicPr>
                      <p:cNvPr id="0" name="Object 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03838" y="3959225"/>
                        <a:ext cx="3344862" cy="325438"/>
                      </a:xfrm>
                      <a:prstGeom prst="rect">
                        <a:avLst/>
                      </a:prstGeom>
                      <a:solidFill>
                        <a:schemeClr val="accent2"/>
                      </a:solidFill>
                    </p:spPr>
                  </p:pic>
                </p:oleObj>
              </mc:Fallback>
            </mc:AlternateContent>
          </a:graphicData>
        </a:graphic>
      </p:graphicFrame>
      <p:graphicFrame>
        <p:nvGraphicFramePr>
          <p:cNvPr id="27682" name="Object 34"/>
          <p:cNvGraphicFramePr>
            <a:graphicFrameLocks noChangeAspect="1"/>
          </p:cNvGraphicFramePr>
          <p:nvPr/>
        </p:nvGraphicFramePr>
        <p:xfrm>
          <a:off x="5303838" y="4529138"/>
          <a:ext cx="827087" cy="611187"/>
        </p:xfrm>
        <a:graphic>
          <a:graphicData uri="http://schemas.openxmlformats.org/presentationml/2006/ole">
            <mc:AlternateContent xmlns:mc="http://schemas.openxmlformats.org/markup-compatibility/2006">
              <mc:Choice xmlns:v="urn:schemas-microsoft-com:vml" Requires="v">
                <p:oleObj spid="_x0000_s2443" name="Equation" r:id="rId21" imgW="520560" imgH="393480" progId="Equation.DSMT4">
                  <p:embed/>
                </p:oleObj>
              </mc:Choice>
              <mc:Fallback>
                <p:oleObj name="Equation" r:id="rId21" imgW="520560" imgH="393480" progId="Equation.DSMT4">
                  <p:embed/>
                  <p:pic>
                    <p:nvPicPr>
                      <p:cNvPr id="0" name="Object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3838" y="4529138"/>
                        <a:ext cx="827087"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83" name="Object 35"/>
          <p:cNvGraphicFramePr>
            <a:graphicFrameLocks noChangeAspect="1"/>
          </p:cNvGraphicFramePr>
          <p:nvPr/>
        </p:nvGraphicFramePr>
        <p:xfrm>
          <a:off x="265113" y="5173663"/>
          <a:ext cx="5761037" cy="630237"/>
        </p:xfrm>
        <a:graphic>
          <a:graphicData uri="http://schemas.openxmlformats.org/presentationml/2006/ole">
            <mc:AlternateContent xmlns:mc="http://schemas.openxmlformats.org/markup-compatibility/2006">
              <mc:Choice xmlns:v="urn:schemas-microsoft-com:vml" Requires="v">
                <p:oleObj spid="_x0000_s2444" name="Equation" r:id="rId23" imgW="3568680" imgH="393480" progId="Equation.DSMT4">
                  <p:embed/>
                </p:oleObj>
              </mc:Choice>
              <mc:Fallback>
                <p:oleObj name="Equation" r:id="rId23" imgW="3568680" imgH="393480" progId="Equation.DSMT4">
                  <p:embed/>
                  <p:pic>
                    <p:nvPicPr>
                      <p:cNvPr id="0"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5113" y="5173663"/>
                        <a:ext cx="5761037" cy="630237"/>
                      </a:xfrm>
                      <a:prstGeom prst="rect">
                        <a:avLst/>
                      </a:prstGeom>
                      <a:solidFill>
                        <a:schemeClr val="accent2"/>
                      </a:solidFill>
                    </p:spPr>
                  </p:pic>
                </p:oleObj>
              </mc:Fallback>
            </mc:AlternateContent>
          </a:graphicData>
        </a:graphic>
      </p:graphicFrame>
      <p:sp>
        <p:nvSpPr>
          <p:cNvPr id="27684" name="Rectangle 36"/>
          <p:cNvSpPr>
            <a:spLocks noChangeArrowheads="1"/>
          </p:cNvSpPr>
          <p:nvPr/>
        </p:nvSpPr>
        <p:spPr bwMode="auto">
          <a:xfrm>
            <a:off x="4608513" y="3919538"/>
            <a:ext cx="695325" cy="396875"/>
          </a:xfrm>
          <a:prstGeom prst="rect">
            <a:avLst/>
          </a:prstGeom>
          <a:noFill/>
          <a:ln w="9525">
            <a:noFill/>
            <a:miter lim="800000"/>
            <a:headEnd/>
            <a:tailEnd/>
          </a:ln>
        </p:spPr>
        <p:txBody>
          <a:bodyPr wrap="none">
            <a:spAutoFit/>
          </a:bodyPr>
          <a:lstStyle/>
          <a:p>
            <a:pPr eaLnBrk="1" hangingPunct="1"/>
            <a:r>
              <a:rPr kumimoji="1" lang="zh-CN" altLang="en-US" sz="2000" b="1"/>
              <a:t>时刻</a:t>
            </a:r>
          </a:p>
        </p:txBody>
      </p:sp>
      <p:sp>
        <p:nvSpPr>
          <p:cNvPr id="27685" name="Text Box 37"/>
          <p:cNvSpPr txBox="1">
            <a:spLocks noChangeArrowheads="1"/>
          </p:cNvSpPr>
          <p:nvPr/>
        </p:nvSpPr>
        <p:spPr bwMode="auto">
          <a:xfrm>
            <a:off x="1027113" y="3919538"/>
            <a:ext cx="990600" cy="396875"/>
          </a:xfrm>
          <a:prstGeom prst="rect">
            <a:avLst/>
          </a:prstGeom>
          <a:noFill/>
          <a:ln w="9525">
            <a:noFill/>
            <a:miter lim="800000"/>
            <a:headEnd/>
            <a:tailEnd/>
          </a:ln>
        </p:spPr>
        <p:txBody>
          <a:bodyPr>
            <a:spAutoFit/>
          </a:bodyPr>
          <a:lstStyle/>
          <a:p>
            <a:pPr eaLnBrk="1" hangingPunct="1">
              <a:spcBef>
                <a:spcPct val="50000"/>
              </a:spcBef>
            </a:pPr>
            <a:r>
              <a:rPr kumimoji="1" lang="zh-CN" altLang="en-US" sz="2000" b="1"/>
              <a:t>时刻</a:t>
            </a:r>
          </a:p>
        </p:txBody>
      </p:sp>
      <p:sp>
        <p:nvSpPr>
          <p:cNvPr id="27686" name="Text Box 38"/>
          <p:cNvSpPr txBox="1">
            <a:spLocks noChangeArrowheads="1"/>
          </p:cNvSpPr>
          <p:nvPr/>
        </p:nvSpPr>
        <p:spPr bwMode="auto">
          <a:xfrm>
            <a:off x="112713" y="4284663"/>
            <a:ext cx="1219200" cy="396875"/>
          </a:xfrm>
          <a:prstGeom prst="rect">
            <a:avLst/>
          </a:prstGeom>
          <a:noFill/>
          <a:ln w="9525">
            <a:noFill/>
            <a:miter lim="800000"/>
            <a:headEnd/>
            <a:tailEnd/>
          </a:ln>
        </p:spPr>
        <p:txBody>
          <a:bodyPr>
            <a:spAutoFit/>
          </a:bodyPr>
          <a:lstStyle/>
          <a:p>
            <a:pPr eaLnBrk="1" hangingPunct="1">
              <a:spcBef>
                <a:spcPct val="50000"/>
              </a:spcBef>
            </a:pPr>
            <a:r>
              <a:rPr kumimoji="1" lang="zh-CN" altLang="en-US" sz="2000" b="1"/>
              <a:t>泰勒展开</a:t>
            </a:r>
          </a:p>
        </p:txBody>
      </p:sp>
      <p:graphicFrame>
        <p:nvGraphicFramePr>
          <p:cNvPr id="27687" name="Object 39"/>
          <p:cNvGraphicFramePr>
            <a:graphicFrameLocks noChangeAspect="1"/>
          </p:cNvGraphicFramePr>
          <p:nvPr/>
        </p:nvGraphicFramePr>
        <p:xfrm>
          <a:off x="342900" y="4681538"/>
          <a:ext cx="3184525" cy="334962"/>
        </p:xfrm>
        <a:graphic>
          <a:graphicData uri="http://schemas.openxmlformats.org/presentationml/2006/ole">
            <mc:AlternateContent xmlns:mc="http://schemas.openxmlformats.org/markup-compatibility/2006">
              <mc:Choice xmlns:v="urn:schemas-microsoft-com:vml" Requires="v">
                <p:oleObj spid="_x0000_s2445" name="Equation" r:id="rId25" imgW="1892160" imgH="203040" progId="Equation.DSMT4">
                  <p:embed/>
                </p:oleObj>
              </mc:Choice>
              <mc:Fallback>
                <p:oleObj name="Equation" r:id="rId25" imgW="1892160" imgH="203040" progId="Equation.DSMT4">
                  <p:embed/>
                  <p:pic>
                    <p:nvPicPr>
                      <p:cNvPr id="0" name="Object 3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2900" y="4681538"/>
                        <a:ext cx="3184525" cy="334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88" name="Object 40"/>
          <p:cNvGraphicFramePr>
            <a:graphicFrameLocks noChangeAspect="1"/>
          </p:cNvGraphicFramePr>
          <p:nvPr/>
        </p:nvGraphicFramePr>
        <p:xfrm>
          <a:off x="647700" y="5768975"/>
          <a:ext cx="6851650" cy="730250"/>
        </p:xfrm>
        <a:graphic>
          <a:graphicData uri="http://schemas.openxmlformats.org/presentationml/2006/ole">
            <mc:AlternateContent xmlns:mc="http://schemas.openxmlformats.org/markup-compatibility/2006">
              <mc:Choice xmlns:v="urn:schemas-microsoft-com:vml" Requires="v">
                <p:oleObj spid="_x0000_s2446" name="Equation" r:id="rId27" imgW="4254480" imgH="457200" progId="Equation.DSMT4">
                  <p:embed/>
                </p:oleObj>
              </mc:Choice>
              <mc:Fallback>
                <p:oleObj name="Equation" r:id="rId27" imgW="4254480" imgH="457200" progId="Equation.DSMT4">
                  <p:embed/>
                  <p:pic>
                    <p:nvPicPr>
                      <p:cNvPr id="0" name="Object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7700" y="5768975"/>
                        <a:ext cx="6851650" cy="730250"/>
                      </a:xfrm>
                      <a:prstGeom prst="rect">
                        <a:avLst/>
                      </a:prstGeom>
                      <a:solidFill>
                        <a:schemeClr val="accent2"/>
                      </a:solidFill>
                    </p:spPr>
                  </p:pic>
                </p:oleObj>
              </mc:Fallback>
            </mc:AlternateContent>
          </a:graphicData>
        </a:graphic>
      </p:graphicFrame>
      <p:graphicFrame>
        <p:nvGraphicFramePr>
          <p:cNvPr id="27689" name="Object 41"/>
          <p:cNvGraphicFramePr>
            <a:graphicFrameLocks noChangeAspect="1"/>
          </p:cNvGraphicFramePr>
          <p:nvPr/>
        </p:nvGraphicFramePr>
        <p:xfrm>
          <a:off x="3770313" y="4681538"/>
          <a:ext cx="1349375" cy="323850"/>
        </p:xfrm>
        <a:graphic>
          <a:graphicData uri="http://schemas.openxmlformats.org/presentationml/2006/ole">
            <mc:AlternateContent xmlns:mc="http://schemas.openxmlformats.org/markup-compatibility/2006">
              <mc:Choice xmlns:v="urn:schemas-microsoft-com:vml" Requires="v">
                <p:oleObj spid="_x0000_s2447" name="Equation" r:id="rId29" imgW="825480" imgH="203040" progId="Equation.DSMT4">
                  <p:embed/>
                </p:oleObj>
              </mc:Choice>
              <mc:Fallback>
                <p:oleObj name="Equation" r:id="rId29" imgW="825480" imgH="203040" progId="Equation.DSMT4">
                  <p:embed/>
                  <p:pic>
                    <p:nvPicPr>
                      <p:cNvPr id="0" name="Object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70313" y="4681538"/>
                        <a:ext cx="1349375"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90" name="Object 42"/>
          <p:cNvGraphicFramePr>
            <a:graphicFrameLocks noChangeAspect="1"/>
          </p:cNvGraphicFramePr>
          <p:nvPr/>
        </p:nvGraphicFramePr>
        <p:xfrm>
          <a:off x="6192838" y="4529138"/>
          <a:ext cx="858837" cy="608012"/>
        </p:xfrm>
        <a:graphic>
          <a:graphicData uri="http://schemas.openxmlformats.org/presentationml/2006/ole">
            <mc:AlternateContent xmlns:mc="http://schemas.openxmlformats.org/markup-compatibility/2006">
              <mc:Choice xmlns:v="urn:schemas-microsoft-com:vml" Requires="v">
                <p:oleObj spid="_x0000_s2448" name="Equation" r:id="rId31" imgW="545760" imgH="393480" progId="Equation.DSMT4">
                  <p:embed/>
                </p:oleObj>
              </mc:Choice>
              <mc:Fallback>
                <p:oleObj name="Equation" r:id="rId31" imgW="545760" imgH="393480" progId="Equation.DSMT4">
                  <p:embed/>
                  <p:pic>
                    <p:nvPicPr>
                      <p:cNvPr id="0" name="Object 4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192838" y="4529138"/>
                        <a:ext cx="858837" cy="60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91" name="Object 43"/>
          <p:cNvGraphicFramePr>
            <a:graphicFrameLocks noChangeAspect="1"/>
          </p:cNvGraphicFramePr>
          <p:nvPr/>
        </p:nvGraphicFramePr>
        <p:xfrm>
          <a:off x="7127875" y="4508500"/>
          <a:ext cx="1760538" cy="668338"/>
        </p:xfrm>
        <a:graphic>
          <a:graphicData uri="http://schemas.openxmlformats.org/presentationml/2006/ole">
            <mc:AlternateContent xmlns:mc="http://schemas.openxmlformats.org/markup-compatibility/2006">
              <mc:Choice xmlns:v="urn:schemas-microsoft-com:vml" Requires="v">
                <p:oleObj spid="_x0000_s2449" name="Equation" r:id="rId33" imgW="1079280" imgH="419040" progId="Equation.DSMT4">
                  <p:embed/>
                </p:oleObj>
              </mc:Choice>
              <mc:Fallback>
                <p:oleObj name="Equation" r:id="rId33" imgW="1079280" imgH="419040" progId="Equation.DSMT4">
                  <p:embed/>
                  <p:pic>
                    <p:nvPicPr>
                      <p:cNvPr id="0" name="Object 4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127875" y="4508500"/>
                        <a:ext cx="1760538" cy="668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矩形 29"/>
          <p:cNvSpPr>
            <a:spLocks noChangeArrowheads="1"/>
          </p:cNvSpPr>
          <p:nvPr/>
        </p:nvSpPr>
        <p:spPr bwMode="auto">
          <a:xfrm>
            <a:off x="4719638" y="5803900"/>
            <a:ext cx="2779712" cy="631825"/>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6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6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6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6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6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6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68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6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6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6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68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6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69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76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68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68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9" grpId="0"/>
      <p:bldP spid="27670" grpId="0"/>
      <p:bldP spid="27672" grpId="0"/>
      <p:bldP spid="27673" grpId="0" animBg="1"/>
      <p:bldP spid="27677" grpId="0"/>
      <p:bldP spid="27684" grpId="0"/>
      <p:bldP spid="27685" grpId="0"/>
      <p:bldP spid="27686" grpId="0"/>
      <p:bldP spid="3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99" name="Text Box 23"/>
          <p:cNvSpPr txBox="1">
            <a:spLocks noChangeArrowheads="1"/>
          </p:cNvSpPr>
          <p:nvPr/>
        </p:nvSpPr>
        <p:spPr bwMode="auto">
          <a:xfrm>
            <a:off x="468313" y="5661025"/>
            <a:ext cx="5040312" cy="396875"/>
          </a:xfrm>
          <a:prstGeom prst="rect">
            <a:avLst/>
          </a:prstGeom>
          <a:noFill/>
          <a:ln w="28575" algn="ctr">
            <a:noFill/>
            <a:miter lim="800000"/>
            <a:headEnd/>
            <a:tailEnd/>
          </a:ln>
          <a:effectLst>
            <a:outerShdw dist="38100" algn="l" rotWithShape="0">
              <a:srgbClr val="000000">
                <a:alpha val="39998"/>
              </a:srgbClr>
            </a:outerShdw>
          </a:effectLst>
        </p:spPr>
        <p:txBody>
          <a:bodyPr>
            <a:spAutoFit/>
          </a:bodyPr>
          <a:lstStyle/>
          <a:p>
            <a:pPr algn="ctr" eaLnBrk="1" hangingPunct="1">
              <a:spcBef>
                <a:spcPct val="50000"/>
              </a:spcBef>
              <a:defRPr/>
            </a:pPr>
            <a:endParaRPr lang="zh-CN" altLang="en-US" sz="2000" b="1">
              <a:latin typeface="黑体" pitchFamily="49" charset="-122"/>
              <a:ea typeface="黑体" pitchFamily="49" charset="-122"/>
            </a:endParaRPr>
          </a:p>
        </p:txBody>
      </p:sp>
      <p:sp>
        <p:nvSpPr>
          <p:cNvPr id="56328"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§2-6 </a:t>
            </a:r>
            <a:r>
              <a:rPr lang="zh-CN" altLang="en-US" sz="2000">
                <a:solidFill>
                  <a:srgbClr val="C2F0FF"/>
                </a:solidFill>
                <a:latin typeface="华文新魏" pitchFamily="2" charset="-122"/>
                <a:ea typeface="华文新魏" pitchFamily="2" charset="-122"/>
              </a:rPr>
              <a:t>能量方程</a:t>
            </a:r>
          </a:p>
        </p:txBody>
      </p:sp>
      <p:sp>
        <p:nvSpPr>
          <p:cNvPr id="9" name="Rectangle 4"/>
          <p:cNvSpPr>
            <a:spLocks noChangeArrowheads="1"/>
          </p:cNvSpPr>
          <p:nvPr/>
        </p:nvSpPr>
        <p:spPr bwMode="auto">
          <a:xfrm>
            <a:off x="468313" y="873125"/>
            <a:ext cx="3455987" cy="49212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600">
                <a:latin typeface="华文新魏" pitchFamily="2" charset="-122"/>
                <a:ea typeface="华文新魏" pitchFamily="2" charset="-122"/>
              </a:rPr>
              <a:t>连续方程</a:t>
            </a:r>
          </a:p>
        </p:txBody>
      </p:sp>
      <p:sp>
        <p:nvSpPr>
          <p:cNvPr id="56330" name="灯片编号占位符 26"/>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8BB1DB99-9840-4233-AA7B-C5D7CABB21F4}" type="slidenum">
              <a:rPr lang="en-US" altLang="zh-CN" sz="2800">
                <a:latin typeface="Calibri" pitchFamily="34" charset="0"/>
              </a:rPr>
              <a:pPr algn="r"/>
              <a:t>80</a:t>
            </a:fld>
            <a:endParaRPr lang="en-US" altLang="zh-CN" sz="2800">
              <a:latin typeface="Calibri" pitchFamily="34" charset="0"/>
            </a:endParaRPr>
          </a:p>
        </p:txBody>
      </p:sp>
      <p:graphicFrame>
        <p:nvGraphicFramePr>
          <p:cNvPr id="127005" name="Object 22"/>
          <p:cNvGraphicFramePr>
            <a:graphicFrameLocks noChangeAspect="1"/>
          </p:cNvGraphicFramePr>
          <p:nvPr/>
        </p:nvGraphicFramePr>
        <p:xfrm>
          <a:off x="4533900" y="800100"/>
          <a:ext cx="3962400" cy="844550"/>
        </p:xfrm>
        <a:graphic>
          <a:graphicData uri="http://schemas.openxmlformats.org/presentationml/2006/ole">
            <mc:AlternateContent xmlns:mc="http://schemas.openxmlformats.org/markup-compatibility/2006">
              <mc:Choice xmlns:v="urn:schemas-microsoft-com:vml" Requires="v">
                <p:oleObj spid="_x0000_s56447" r:id="rId3" imgW="2273300" imgH="482600" progId="Equation.DSMT4">
                  <p:embed/>
                </p:oleObj>
              </mc:Choice>
              <mc:Fallback>
                <p:oleObj r:id="rId3" imgW="2273300" imgH="482600" progId="Equation.DSMT4">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800100"/>
                        <a:ext cx="3962400" cy="8445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4"/>
          <p:cNvSpPr>
            <a:spLocks noChangeArrowheads="1"/>
          </p:cNvSpPr>
          <p:nvPr/>
        </p:nvSpPr>
        <p:spPr bwMode="auto">
          <a:xfrm>
            <a:off x="468313" y="2384425"/>
            <a:ext cx="3455987" cy="49212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600">
                <a:latin typeface="华文新魏" pitchFamily="2" charset="-122"/>
                <a:ea typeface="华文新魏" pitchFamily="2" charset="-122"/>
              </a:rPr>
              <a:t>动量守恒方程</a:t>
            </a:r>
          </a:p>
        </p:txBody>
      </p:sp>
      <p:graphicFrame>
        <p:nvGraphicFramePr>
          <p:cNvPr id="110598" name="Object 6"/>
          <p:cNvGraphicFramePr>
            <a:graphicFrameLocks noChangeAspect="1"/>
          </p:cNvGraphicFramePr>
          <p:nvPr/>
        </p:nvGraphicFramePr>
        <p:xfrm>
          <a:off x="4376738" y="2003425"/>
          <a:ext cx="4157662" cy="2062163"/>
        </p:xfrm>
        <a:graphic>
          <a:graphicData uri="http://schemas.openxmlformats.org/presentationml/2006/ole">
            <mc:AlternateContent xmlns:mc="http://schemas.openxmlformats.org/markup-compatibility/2006">
              <mc:Choice xmlns:v="urn:schemas-microsoft-com:vml" Requires="v">
                <p:oleObj spid="_x0000_s56448" name="Equation" r:id="rId5" imgW="2603500" imgH="1371600" progId="Equation.DSMT4">
                  <p:embed/>
                </p:oleObj>
              </mc:Choice>
              <mc:Fallback>
                <p:oleObj name="Equation" r:id="rId5" imgW="2603500" imgH="1371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6738" y="2003425"/>
                        <a:ext cx="4157662" cy="20621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4"/>
          <p:cNvSpPr>
            <a:spLocks noChangeArrowheads="1"/>
          </p:cNvSpPr>
          <p:nvPr/>
        </p:nvSpPr>
        <p:spPr bwMode="auto">
          <a:xfrm>
            <a:off x="539750" y="3897313"/>
            <a:ext cx="3455988" cy="49212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600">
                <a:latin typeface="华文新魏" pitchFamily="2" charset="-122"/>
                <a:ea typeface="华文新魏" pitchFamily="2" charset="-122"/>
              </a:rPr>
              <a:t>能量守恒方程</a:t>
            </a:r>
          </a:p>
        </p:txBody>
      </p:sp>
      <p:sp>
        <p:nvSpPr>
          <p:cNvPr id="4" name="Rectangle 4"/>
          <p:cNvSpPr>
            <a:spLocks noChangeArrowheads="1"/>
          </p:cNvSpPr>
          <p:nvPr/>
        </p:nvSpPr>
        <p:spPr bwMode="auto">
          <a:xfrm>
            <a:off x="539750" y="5400675"/>
            <a:ext cx="3455988" cy="49212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600">
                <a:latin typeface="华文新魏" pitchFamily="2" charset="-122"/>
                <a:ea typeface="华文新魏" pitchFamily="2" charset="-122"/>
              </a:rPr>
              <a:t>状态方程</a:t>
            </a:r>
          </a:p>
        </p:txBody>
      </p:sp>
      <p:graphicFrame>
        <p:nvGraphicFramePr>
          <p:cNvPr id="5" name="Object 5"/>
          <p:cNvGraphicFramePr>
            <a:graphicFrameLocks noChangeAspect="1"/>
          </p:cNvGraphicFramePr>
          <p:nvPr/>
        </p:nvGraphicFramePr>
        <p:xfrm>
          <a:off x="4356100" y="5470525"/>
          <a:ext cx="1114425" cy="379413"/>
        </p:xfrm>
        <a:graphic>
          <a:graphicData uri="http://schemas.openxmlformats.org/presentationml/2006/ole">
            <mc:AlternateContent xmlns:mc="http://schemas.openxmlformats.org/markup-compatibility/2006">
              <mc:Choice xmlns:v="urn:schemas-microsoft-com:vml" Requires="v">
                <p:oleObj spid="_x0000_s56449" name="Equation" r:id="rId7" imgW="596880" imgH="203040" progId="Equation.DSMT4">
                  <p:embed/>
                </p:oleObj>
              </mc:Choice>
              <mc:Fallback>
                <p:oleObj name="Equation" r:id="rId7" imgW="596880" imgH="20304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470525"/>
                        <a:ext cx="1114425" cy="3794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nvGraphicFramePr>
        <p:xfrm>
          <a:off x="5962650" y="5435600"/>
          <a:ext cx="923925" cy="427038"/>
        </p:xfrm>
        <a:graphic>
          <a:graphicData uri="http://schemas.openxmlformats.org/presentationml/2006/ole">
            <mc:AlternateContent xmlns:mc="http://schemas.openxmlformats.org/markup-compatibility/2006">
              <mc:Choice xmlns:v="urn:schemas-microsoft-com:vml" Requires="v">
                <p:oleObj spid="_x0000_s56450" name="Equation" r:id="rId9" imgW="495000" imgH="228600" progId="Equation.DSMT4">
                  <p:embed/>
                </p:oleObj>
              </mc:Choice>
              <mc:Fallback>
                <p:oleObj name="Equation" r:id="rId9" imgW="495000" imgH="22860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2650" y="5435600"/>
                        <a:ext cx="923925" cy="4270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灯片编号占位符 13"/>
          <p:cNvSpPr>
            <a:spLocks noGrp="1"/>
          </p:cNvSpPr>
          <p:nvPr>
            <p:ph type="sldNum" sz="quarter" idx="10"/>
          </p:nvPr>
        </p:nvSpPr>
        <p:spPr/>
        <p:txBody>
          <a:bodyPr/>
          <a:lstStyle/>
          <a:p>
            <a:pPr>
              <a:defRPr/>
            </a:pPr>
            <a:fld id="{7A6E6918-6E90-481B-A1C1-661DBB250A34}" type="slidenum">
              <a:rPr/>
              <a:pPr>
                <a:defRPr/>
              </a:pPr>
              <a:t>80</a:t>
            </a:fld>
            <a:endParaRPr lang="en-US" altLang="zh-CN"/>
          </a:p>
        </p:txBody>
      </p:sp>
      <p:graphicFrame>
        <p:nvGraphicFramePr>
          <p:cNvPr id="121877" name="Object 21"/>
          <p:cNvGraphicFramePr>
            <a:graphicFrameLocks noChangeAspect="1"/>
          </p:cNvGraphicFramePr>
          <p:nvPr/>
        </p:nvGraphicFramePr>
        <p:xfrm>
          <a:off x="3924300" y="4441825"/>
          <a:ext cx="4864100" cy="549275"/>
        </p:xfrm>
        <a:graphic>
          <a:graphicData uri="http://schemas.openxmlformats.org/presentationml/2006/ole">
            <mc:AlternateContent xmlns:mc="http://schemas.openxmlformats.org/markup-compatibility/2006">
              <mc:Choice xmlns:v="urn:schemas-microsoft-com:vml" Requires="v">
                <p:oleObj spid="_x0000_s56451" name="Equation" r:id="rId11" imgW="3111480" imgH="393480" progId="Equation.DSMT4">
                  <p:embed/>
                </p:oleObj>
              </mc:Choice>
              <mc:Fallback>
                <p:oleObj name="Equation" r:id="rId11" imgW="3111480" imgH="393480"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4300" y="4441825"/>
                        <a:ext cx="4864100" cy="54927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0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10598"/>
                                        </p:tgtEl>
                                        <p:attrNameLst>
                                          <p:attrName>style.visibility</p:attrName>
                                        </p:attrNameLst>
                                      </p:cBhvr>
                                      <p:to>
                                        <p:strVal val="visible"/>
                                      </p:to>
                                    </p:set>
                                    <p:animEffect transition="in" filter="blinds(horizontal)">
                                      <p:cBhvr>
                                        <p:cTn id="11" dur="500"/>
                                        <p:tgtEl>
                                          <p:spTgt spid="11059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21877"/>
                                        </p:tgtEl>
                                        <p:attrNameLst>
                                          <p:attrName>style.visibility</p:attrName>
                                        </p:attrNameLst>
                                      </p:cBhvr>
                                      <p:to>
                                        <p:strVal val="visible"/>
                                      </p:to>
                                    </p:set>
                                    <p:animEffect transition="in" filter="blinds(horizontal)">
                                      <p:cBhvr>
                                        <p:cTn id="16" dur="500"/>
                                        <p:tgtEl>
                                          <p:spTgt spid="12187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6" name="灯片编号占位符 2"/>
          <p:cNvSpPr txBox="1">
            <a:spLocks noGrp="1"/>
          </p:cNvSpPr>
          <p:nvPr/>
        </p:nvSpPr>
        <p:spPr bwMode="auto">
          <a:xfrm>
            <a:off x="8283575" y="6351588"/>
            <a:ext cx="860425" cy="498475"/>
          </a:xfrm>
          <a:prstGeom prst="rect">
            <a:avLst/>
          </a:prstGeom>
          <a:noFill/>
          <a:ln w="9525">
            <a:noFill/>
            <a:miter lim="800000"/>
            <a:headEnd/>
            <a:tailEnd/>
          </a:ln>
        </p:spPr>
        <p:txBody>
          <a:bodyPr anchor="ctr"/>
          <a:lstStyle/>
          <a:p>
            <a:pPr algn="r"/>
            <a:fld id="{18B91906-3FF1-4ADC-9638-68739ECCE4A5}" type="slidenum">
              <a:rPr lang="en-US" altLang="zh-CN" sz="2800">
                <a:latin typeface="Calibri" pitchFamily="34" charset="0"/>
              </a:rPr>
              <a:pPr algn="r"/>
              <a:t>81</a:t>
            </a:fld>
            <a:endParaRPr lang="en-US" altLang="zh-CN" sz="2800">
              <a:latin typeface="Calibri" pitchFamily="34" charset="0"/>
            </a:endParaRPr>
          </a:p>
        </p:txBody>
      </p:sp>
      <p:sp>
        <p:nvSpPr>
          <p:cNvPr id="57357" name="标题 1"/>
          <p:cNvSpPr>
            <a:spLocks noGrp="1"/>
          </p:cNvSpPr>
          <p:nvPr>
            <p:ph type="title"/>
          </p:nvPr>
        </p:nvSpPr>
        <p:spPr/>
        <p:txBody>
          <a:bodyPr/>
          <a:lstStyle/>
          <a:p>
            <a:pPr eaLnBrk="1" hangingPunct="1"/>
            <a:r>
              <a:rPr lang="zh-CN" altLang="en-US" sz="2400"/>
              <a:t>第二章流体力学基本原理和方程</a:t>
            </a:r>
            <a:r>
              <a:rPr lang="zh-CN" altLang="en-US" sz="2400">
                <a:solidFill>
                  <a:schemeClr val="tx1"/>
                </a:solidFill>
              </a:rPr>
              <a:t> </a:t>
            </a:r>
            <a:endParaRPr lang="zh-CN" altLang="en-US">
              <a:solidFill>
                <a:schemeClr val="tx1"/>
              </a:solidFill>
            </a:endParaRPr>
          </a:p>
        </p:txBody>
      </p:sp>
      <p:sp>
        <p:nvSpPr>
          <p:cNvPr id="57358" name="Rectangle 117"/>
          <p:cNvSpPr>
            <a:spLocks noChangeArrowheads="1"/>
          </p:cNvSpPr>
          <p:nvPr/>
        </p:nvSpPr>
        <p:spPr bwMode="auto">
          <a:xfrm>
            <a:off x="0" y="944563"/>
            <a:ext cx="7467600" cy="5048250"/>
          </a:xfrm>
          <a:prstGeom prst="rect">
            <a:avLst/>
          </a:prstGeom>
          <a:noFill/>
          <a:ln w="9525">
            <a:noFill/>
            <a:miter lim="800000"/>
            <a:headEnd/>
            <a:tailEnd/>
          </a:ln>
        </p:spPr>
        <p:txBody>
          <a:bodyPr>
            <a:spAutoFit/>
          </a:bodyPr>
          <a:lstStyle/>
          <a:p>
            <a:pPr eaLnBrk="1" hangingPunct="1">
              <a:lnSpc>
                <a:spcPct val="160000"/>
              </a:lnSpc>
              <a:spcAft>
                <a:spcPct val="80000"/>
              </a:spcAft>
            </a:pPr>
            <a:r>
              <a:rPr lang="en-US" altLang="zh-CN" sz="2000" b="1">
                <a:latin typeface="宋体" pitchFamily="2" charset="-122"/>
              </a:rPr>
              <a:t>1 </a:t>
            </a:r>
            <a:r>
              <a:rPr lang="zh-CN" altLang="en-US" sz="2000" b="1">
                <a:latin typeface="宋体" pitchFamily="2" charset="-122"/>
              </a:rPr>
              <a:t>流场</a:t>
            </a:r>
          </a:p>
          <a:p>
            <a:pPr eaLnBrk="1" hangingPunct="1">
              <a:lnSpc>
                <a:spcPct val="160000"/>
              </a:lnSpc>
              <a:spcBef>
                <a:spcPct val="50000"/>
              </a:spcBef>
              <a:spcAft>
                <a:spcPct val="80000"/>
              </a:spcAft>
            </a:pPr>
            <a:r>
              <a:rPr lang="en-US" altLang="zh-CN" sz="2000" b="1">
                <a:latin typeface="宋体" pitchFamily="2" charset="-122"/>
              </a:rPr>
              <a:t>2 </a:t>
            </a:r>
            <a:r>
              <a:rPr lang="zh-CN" altLang="en-US" sz="2000" b="1">
                <a:latin typeface="宋体" pitchFamily="2" charset="-122"/>
              </a:rPr>
              <a:t>流体微团运动的分析</a:t>
            </a:r>
          </a:p>
          <a:p>
            <a:pPr eaLnBrk="1" hangingPunct="1">
              <a:lnSpc>
                <a:spcPct val="160000"/>
              </a:lnSpc>
              <a:spcBef>
                <a:spcPct val="50000"/>
              </a:spcBef>
              <a:spcAft>
                <a:spcPct val="80000"/>
              </a:spcAft>
            </a:pPr>
            <a:r>
              <a:rPr lang="en-US" altLang="zh-CN" sz="2000" b="1">
                <a:latin typeface="宋体" pitchFamily="2" charset="-122"/>
              </a:rPr>
              <a:t>3 </a:t>
            </a:r>
            <a:r>
              <a:rPr lang="zh-CN" altLang="en-US" sz="2000" b="1">
                <a:latin typeface="宋体" pitchFamily="2" charset="-122"/>
              </a:rPr>
              <a:t>连续方程和流函数</a:t>
            </a:r>
          </a:p>
          <a:p>
            <a:pPr eaLnBrk="1" hangingPunct="1">
              <a:lnSpc>
                <a:spcPct val="160000"/>
              </a:lnSpc>
              <a:spcBef>
                <a:spcPct val="50000"/>
              </a:spcBef>
              <a:spcAft>
                <a:spcPct val="80000"/>
              </a:spcAft>
            </a:pPr>
            <a:r>
              <a:rPr lang="en-US" altLang="zh-CN" sz="2000" b="1">
                <a:latin typeface="宋体" pitchFamily="2" charset="-122"/>
              </a:rPr>
              <a:t>4 </a:t>
            </a:r>
            <a:r>
              <a:rPr lang="zh-CN" altLang="en-US" sz="2000" b="1">
                <a:latin typeface="宋体" pitchFamily="2" charset="-122"/>
              </a:rPr>
              <a:t>漩涡运动</a:t>
            </a:r>
          </a:p>
          <a:p>
            <a:pPr eaLnBrk="1" hangingPunct="1">
              <a:lnSpc>
                <a:spcPct val="160000"/>
              </a:lnSpc>
              <a:spcBef>
                <a:spcPct val="50000"/>
              </a:spcBef>
              <a:spcAft>
                <a:spcPct val="80000"/>
              </a:spcAft>
            </a:pPr>
            <a:r>
              <a:rPr lang="en-US" altLang="zh-CN" sz="2000" b="1">
                <a:latin typeface="宋体" pitchFamily="2" charset="-122"/>
              </a:rPr>
              <a:t>5 </a:t>
            </a:r>
            <a:r>
              <a:rPr lang="zh-CN" altLang="en-US" sz="2000" b="1">
                <a:latin typeface="宋体" pitchFamily="2" charset="-122"/>
              </a:rPr>
              <a:t>欧拉方程及其积分</a:t>
            </a:r>
          </a:p>
          <a:p>
            <a:pPr eaLnBrk="1" hangingPunct="1">
              <a:lnSpc>
                <a:spcPct val="160000"/>
              </a:lnSpc>
              <a:spcBef>
                <a:spcPct val="50000"/>
              </a:spcBef>
              <a:spcAft>
                <a:spcPct val="80000"/>
              </a:spcAft>
            </a:pPr>
            <a:r>
              <a:rPr lang="en-US" altLang="zh-CN" sz="2000" b="1">
                <a:latin typeface="宋体" pitchFamily="2" charset="-122"/>
              </a:rPr>
              <a:t>6 </a:t>
            </a:r>
            <a:r>
              <a:rPr lang="zh-CN" altLang="en-US" sz="2000" b="1">
                <a:latin typeface="宋体" pitchFamily="2" charset="-122"/>
              </a:rPr>
              <a:t>能量方程</a:t>
            </a:r>
          </a:p>
        </p:txBody>
      </p:sp>
      <p:sp>
        <p:nvSpPr>
          <p:cNvPr id="57359" name="Text Box 118"/>
          <p:cNvSpPr txBox="1">
            <a:spLocks noChangeArrowheads="1"/>
          </p:cNvSpPr>
          <p:nvPr/>
        </p:nvSpPr>
        <p:spPr bwMode="auto">
          <a:xfrm>
            <a:off x="3810000" y="1052513"/>
            <a:ext cx="3124200" cy="400050"/>
          </a:xfrm>
          <a:prstGeom prst="rect">
            <a:avLst/>
          </a:prstGeom>
          <a:solidFill>
            <a:srgbClr val="CC99FF"/>
          </a:solidFill>
          <a:ln w="9525" algn="ctr">
            <a:noFill/>
            <a:miter lim="800000"/>
            <a:headEnd/>
            <a:tailEnd/>
          </a:ln>
        </p:spPr>
        <p:txBody>
          <a:bodyPr>
            <a:spAutoFit/>
          </a:bodyPr>
          <a:lstStyle/>
          <a:p>
            <a:pPr algn="ctr" eaLnBrk="1" hangingPunct="1">
              <a:spcBef>
                <a:spcPct val="50000"/>
              </a:spcBef>
            </a:pPr>
            <a:r>
              <a:rPr lang="zh-CN" altLang="en-US" sz="2000" b="1">
                <a:latin typeface="Arial" pitchFamily="34" charset="0"/>
              </a:rPr>
              <a:t>流线、流管、流量</a:t>
            </a:r>
          </a:p>
        </p:txBody>
      </p:sp>
      <p:graphicFrame>
        <p:nvGraphicFramePr>
          <p:cNvPr id="57346" name="Object 119"/>
          <p:cNvGraphicFramePr>
            <a:graphicFrameLocks noChangeAspect="1"/>
          </p:cNvGraphicFramePr>
          <p:nvPr>
            <p:extLst>
              <p:ext uri="{D42A27DB-BD31-4B8C-83A1-F6EECF244321}">
                <p14:modId xmlns:p14="http://schemas.microsoft.com/office/powerpoint/2010/main" val="1649253497"/>
              </p:ext>
            </p:extLst>
          </p:nvPr>
        </p:nvGraphicFramePr>
        <p:xfrm>
          <a:off x="1143000" y="908720"/>
          <a:ext cx="1371600" cy="696913"/>
        </p:xfrm>
        <a:graphic>
          <a:graphicData uri="http://schemas.openxmlformats.org/presentationml/2006/ole">
            <mc:AlternateContent xmlns:mc="http://schemas.openxmlformats.org/markup-compatibility/2006">
              <mc:Choice xmlns:v="urn:schemas-microsoft-com:vml" Requires="v">
                <p:oleObj spid="_x0000_s57596" name="Equation" r:id="rId4" imgW="825480" imgH="419040" progId="Equation.DSMT4">
                  <p:embed/>
                </p:oleObj>
              </mc:Choice>
              <mc:Fallback>
                <p:oleObj name="Equation" r:id="rId4" imgW="825480" imgH="419040" progId="Equation.DSMT4">
                  <p:embed/>
                  <p:pic>
                    <p:nvPicPr>
                      <p:cNvPr id="0" name="Object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908720"/>
                        <a:ext cx="1371600" cy="696913"/>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57347" name="Object 120"/>
          <p:cNvGraphicFramePr>
            <a:graphicFrameLocks noChangeAspect="1"/>
          </p:cNvGraphicFramePr>
          <p:nvPr>
            <p:extLst>
              <p:ext uri="{D42A27DB-BD31-4B8C-83A1-F6EECF244321}">
                <p14:modId xmlns:p14="http://schemas.microsoft.com/office/powerpoint/2010/main" val="2492577516"/>
              </p:ext>
            </p:extLst>
          </p:nvPr>
        </p:nvGraphicFramePr>
        <p:xfrm>
          <a:off x="2520950" y="1052736"/>
          <a:ext cx="1127125" cy="388937"/>
        </p:xfrm>
        <a:graphic>
          <a:graphicData uri="http://schemas.openxmlformats.org/presentationml/2006/ole">
            <mc:AlternateContent xmlns:mc="http://schemas.openxmlformats.org/markup-compatibility/2006">
              <mc:Choice xmlns:v="urn:schemas-microsoft-com:vml" Requires="v">
                <p:oleObj spid="_x0000_s57597" name="Equation" r:id="rId6" imgW="736560" imgH="253800" progId="Equation.DSMT4">
                  <p:embed/>
                </p:oleObj>
              </mc:Choice>
              <mc:Fallback>
                <p:oleObj name="Equation" r:id="rId6" imgW="736560" imgH="253800" progId="Equation.DSMT4">
                  <p:embed/>
                  <p:pic>
                    <p:nvPicPr>
                      <p:cNvPr id="0" name="Object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0950" y="1052736"/>
                        <a:ext cx="1127125" cy="388937"/>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57348" name="Object 121"/>
          <p:cNvGraphicFramePr>
            <a:graphicFrameLocks noChangeAspect="1"/>
          </p:cNvGraphicFramePr>
          <p:nvPr/>
        </p:nvGraphicFramePr>
        <p:xfrm>
          <a:off x="3054350" y="2146300"/>
          <a:ext cx="1878013" cy="706438"/>
        </p:xfrm>
        <a:graphic>
          <a:graphicData uri="http://schemas.openxmlformats.org/presentationml/2006/ole">
            <mc:AlternateContent xmlns:mc="http://schemas.openxmlformats.org/markup-compatibility/2006">
              <mc:Choice xmlns:v="urn:schemas-microsoft-com:vml" Requires="v">
                <p:oleObj spid="_x0000_s57598" name="Equation" r:id="rId8" imgW="990360" imgH="444240" progId="Equation.DSMT4">
                  <p:embed/>
                </p:oleObj>
              </mc:Choice>
              <mc:Fallback>
                <p:oleObj name="Equation" r:id="rId8" imgW="990360" imgH="444240" progId="Equation.DSMT4">
                  <p:embed/>
                  <p:pic>
                    <p:nvPicPr>
                      <p:cNvPr id="0" name="Object 1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4350" y="2146300"/>
                        <a:ext cx="1878013" cy="70643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57360" name="Rectangle 122"/>
          <p:cNvSpPr>
            <a:spLocks noChangeArrowheads="1"/>
          </p:cNvSpPr>
          <p:nvPr/>
        </p:nvSpPr>
        <p:spPr bwMode="auto">
          <a:xfrm>
            <a:off x="5562600" y="2179638"/>
            <a:ext cx="2971800" cy="400050"/>
          </a:xfrm>
          <a:prstGeom prst="rect">
            <a:avLst/>
          </a:prstGeom>
          <a:solidFill>
            <a:srgbClr val="CC99FF"/>
          </a:solidFill>
          <a:ln w="9525" algn="ctr">
            <a:noFill/>
            <a:miter lim="800000"/>
            <a:headEnd/>
            <a:tailEnd/>
          </a:ln>
        </p:spPr>
        <p:txBody>
          <a:bodyPr>
            <a:spAutoFit/>
          </a:bodyPr>
          <a:lstStyle/>
          <a:p>
            <a:pPr algn="ctr" eaLnBrk="1" hangingPunct="1">
              <a:spcBef>
                <a:spcPct val="50000"/>
              </a:spcBef>
            </a:pPr>
            <a:r>
              <a:rPr lang="zh-CN" altLang="en-US" sz="2000" b="1">
                <a:latin typeface="Arial" pitchFamily="34" charset="0"/>
              </a:rPr>
              <a:t>散度、旋度、速度位</a:t>
            </a:r>
          </a:p>
        </p:txBody>
      </p:sp>
      <p:graphicFrame>
        <p:nvGraphicFramePr>
          <p:cNvPr id="57349" name="Object 123"/>
          <p:cNvGraphicFramePr>
            <a:graphicFrameLocks noChangeAspect="1"/>
          </p:cNvGraphicFramePr>
          <p:nvPr/>
        </p:nvGraphicFramePr>
        <p:xfrm>
          <a:off x="4419600" y="3168650"/>
          <a:ext cx="2286000" cy="763588"/>
        </p:xfrm>
        <a:graphic>
          <a:graphicData uri="http://schemas.openxmlformats.org/presentationml/2006/ole">
            <mc:AlternateContent xmlns:mc="http://schemas.openxmlformats.org/markup-compatibility/2006">
              <mc:Choice xmlns:v="urn:schemas-microsoft-com:vml" Requires="v">
                <p:oleObj spid="_x0000_s57599" r:id="rId10" imgW="1218671" imgH="444307" progId="Equation.DSMT4">
                  <p:embed/>
                </p:oleObj>
              </mc:Choice>
              <mc:Fallback>
                <p:oleObj r:id="rId10" imgW="1218671" imgH="444307" progId="Equation.DSMT4">
                  <p:embed/>
                  <p:pic>
                    <p:nvPicPr>
                      <p:cNvPr id="0" name="Object 1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9600" y="3168650"/>
                        <a:ext cx="2286000" cy="76358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57350" name="Object 124"/>
          <p:cNvGraphicFramePr>
            <a:graphicFrameLocks noChangeAspect="1"/>
          </p:cNvGraphicFramePr>
          <p:nvPr/>
        </p:nvGraphicFramePr>
        <p:xfrm>
          <a:off x="1852613" y="3205163"/>
          <a:ext cx="1879600" cy="692150"/>
        </p:xfrm>
        <a:graphic>
          <a:graphicData uri="http://schemas.openxmlformats.org/presentationml/2006/ole">
            <mc:AlternateContent xmlns:mc="http://schemas.openxmlformats.org/markup-compatibility/2006">
              <mc:Choice xmlns:v="urn:schemas-microsoft-com:vml" Requires="v">
                <p:oleObj spid="_x0000_s57600" name="Equation" r:id="rId12" imgW="1066680" imgH="393480" progId="Equation.DSMT4">
                  <p:embed/>
                </p:oleObj>
              </mc:Choice>
              <mc:Fallback>
                <p:oleObj name="Equation" r:id="rId12" imgW="1066680" imgH="393480" progId="Equation.DSMT4">
                  <p:embed/>
                  <p:pic>
                    <p:nvPicPr>
                      <p:cNvPr id="0" name="Object 1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2613" y="3205163"/>
                        <a:ext cx="1879600" cy="692150"/>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57361" name="Rectangle 125"/>
          <p:cNvSpPr>
            <a:spLocks noChangeArrowheads="1"/>
          </p:cNvSpPr>
          <p:nvPr/>
        </p:nvSpPr>
        <p:spPr bwMode="auto">
          <a:xfrm>
            <a:off x="7140575" y="3224213"/>
            <a:ext cx="1143000" cy="400050"/>
          </a:xfrm>
          <a:prstGeom prst="rect">
            <a:avLst/>
          </a:prstGeom>
          <a:solidFill>
            <a:srgbClr val="CC99FF"/>
          </a:solidFill>
          <a:ln w="9525" algn="ctr">
            <a:noFill/>
            <a:miter lim="800000"/>
            <a:headEnd/>
            <a:tailEnd/>
          </a:ln>
        </p:spPr>
        <p:txBody>
          <a:bodyPr>
            <a:spAutoFit/>
          </a:bodyPr>
          <a:lstStyle/>
          <a:p>
            <a:pPr algn="ctr" eaLnBrk="1" hangingPunct="1">
              <a:spcBef>
                <a:spcPct val="50000"/>
              </a:spcBef>
            </a:pPr>
            <a:r>
              <a:rPr lang="zh-CN" altLang="en-US" sz="2000" b="1">
                <a:latin typeface="Arial" pitchFamily="34" charset="0"/>
              </a:rPr>
              <a:t>流函数</a:t>
            </a:r>
          </a:p>
        </p:txBody>
      </p:sp>
      <p:graphicFrame>
        <p:nvGraphicFramePr>
          <p:cNvPr id="57351" name="Object 126"/>
          <p:cNvGraphicFramePr>
            <a:graphicFrameLocks noChangeAspect="1"/>
          </p:cNvGraphicFramePr>
          <p:nvPr/>
        </p:nvGraphicFramePr>
        <p:xfrm>
          <a:off x="1635125" y="4149725"/>
          <a:ext cx="2073275" cy="493713"/>
        </p:xfrm>
        <a:graphic>
          <a:graphicData uri="http://schemas.openxmlformats.org/presentationml/2006/ole">
            <mc:AlternateContent xmlns:mc="http://schemas.openxmlformats.org/markup-compatibility/2006">
              <mc:Choice xmlns:v="urn:schemas-microsoft-com:vml" Requires="v">
                <p:oleObj spid="_x0000_s57601" name="Equation" r:id="rId14" imgW="1295280" imgH="279360" progId="Equation.DSMT4">
                  <p:embed/>
                </p:oleObj>
              </mc:Choice>
              <mc:Fallback>
                <p:oleObj name="Equation" r:id="rId14" imgW="1295280" imgH="279360" progId="Equation.DSMT4">
                  <p:embed/>
                  <p:pic>
                    <p:nvPicPr>
                      <p:cNvPr id="0" name="Object 1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35125" y="4149725"/>
                        <a:ext cx="2073275" cy="493713"/>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57362" name="Text Box 127"/>
          <p:cNvSpPr txBox="1">
            <a:spLocks noChangeArrowheads="1"/>
          </p:cNvSpPr>
          <p:nvPr/>
        </p:nvSpPr>
        <p:spPr bwMode="auto">
          <a:xfrm>
            <a:off x="4114800" y="4184650"/>
            <a:ext cx="1447800" cy="400050"/>
          </a:xfrm>
          <a:prstGeom prst="rect">
            <a:avLst/>
          </a:prstGeom>
          <a:solidFill>
            <a:srgbClr val="CC99FF"/>
          </a:solidFill>
          <a:ln w="9525">
            <a:noFill/>
            <a:miter lim="800000"/>
            <a:headEnd/>
            <a:tailEnd/>
          </a:ln>
        </p:spPr>
        <p:txBody>
          <a:bodyPr>
            <a:spAutoFit/>
          </a:bodyPr>
          <a:lstStyle/>
          <a:p>
            <a:pPr eaLnBrk="1" hangingPunct="1"/>
            <a:r>
              <a:rPr lang="zh-CN" altLang="en-US" sz="2000" b="1">
                <a:latin typeface="Arial" pitchFamily="34" charset="0"/>
              </a:rPr>
              <a:t>旋涡强度</a:t>
            </a:r>
          </a:p>
        </p:txBody>
      </p:sp>
      <p:sp>
        <p:nvSpPr>
          <p:cNvPr id="57363" name="Rectangle 128"/>
          <p:cNvSpPr>
            <a:spLocks noChangeArrowheads="1"/>
          </p:cNvSpPr>
          <p:nvPr/>
        </p:nvSpPr>
        <p:spPr bwMode="auto">
          <a:xfrm>
            <a:off x="203200" y="4184650"/>
            <a:ext cx="1217613" cy="400050"/>
          </a:xfrm>
          <a:prstGeom prst="rect">
            <a:avLst/>
          </a:prstGeom>
          <a:solidFill>
            <a:srgbClr val="CC99FF"/>
          </a:solidFill>
          <a:ln w="9525" algn="ctr">
            <a:noFill/>
            <a:miter lim="800000"/>
            <a:headEnd/>
            <a:tailEnd/>
          </a:ln>
        </p:spPr>
        <p:txBody>
          <a:bodyPr wrap="none">
            <a:spAutoFit/>
          </a:bodyPr>
          <a:lstStyle/>
          <a:p>
            <a:pPr eaLnBrk="1" hangingPunct="1"/>
            <a:r>
              <a:rPr lang="zh-CN" altLang="en-US" sz="2000" b="1">
                <a:latin typeface="Arial" pitchFamily="34" charset="0"/>
              </a:rPr>
              <a:t>速度环量</a:t>
            </a:r>
          </a:p>
        </p:txBody>
      </p:sp>
      <p:graphicFrame>
        <p:nvGraphicFramePr>
          <p:cNvPr id="57352" name="Object 129"/>
          <p:cNvGraphicFramePr>
            <a:graphicFrameLocks noChangeAspect="1"/>
          </p:cNvGraphicFramePr>
          <p:nvPr/>
        </p:nvGraphicFramePr>
        <p:xfrm>
          <a:off x="6443663" y="4041775"/>
          <a:ext cx="1839912" cy="715963"/>
        </p:xfrm>
        <a:graphic>
          <a:graphicData uri="http://schemas.openxmlformats.org/presentationml/2006/ole">
            <mc:AlternateContent xmlns:mc="http://schemas.openxmlformats.org/markup-compatibility/2006">
              <mc:Choice xmlns:v="urn:schemas-microsoft-com:vml" Requires="v">
                <p:oleObj spid="_x0000_s57602" name="Equation" r:id="rId16" imgW="1002960" imgH="393480" progId="Equation.DSMT4">
                  <p:embed/>
                </p:oleObj>
              </mc:Choice>
              <mc:Fallback>
                <p:oleObj name="Equation" r:id="rId16" imgW="1002960" imgH="393480" progId="Equation.DSMT4">
                  <p:embed/>
                  <p:pic>
                    <p:nvPicPr>
                      <p:cNvPr id="0" name="Object 1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43663" y="4041775"/>
                        <a:ext cx="1839912" cy="715963"/>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57364" name="Rectangle 130"/>
          <p:cNvSpPr>
            <a:spLocks noChangeArrowheads="1"/>
          </p:cNvSpPr>
          <p:nvPr/>
        </p:nvSpPr>
        <p:spPr bwMode="auto">
          <a:xfrm>
            <a:off x="3054350" y="5124450"/>
            <a:ext cx="3352800" cy="400050"/>
          </a:xfrm>
          <a:prstGeom prst="rect">
            <a:avLst/>
          </a:prstGeom>
          <a:solidFill>
            <a:srgbClr val="CC99FF"/>
          </a:solidFill>
          <a:ln w="9525" algn="ctr">
            <a:noFill/>
            <a:miter lim="800000"/>
            <a:headEnd/>
            <a:tailEnd/>
          </a:ln>
        </p:spPr>
        <p:txBody>
          <a:bodyPr>
            <a:spAutoFit/>
          </a:bodyPr>
          <a:lstStyle/>
          <a:p>
            <a:pPr algn="ctr" eaLnBrk="1" hangingPunct="1">
              <a:spcBef>
                <a:spcPct val="50000"/>
              </a:spcBef>
            </a:pPr>
            <a:r>
              <a:rPr lang="zh-CN" altLang="en-US" sz="2000" b="1">
                <a:latin typeface="Arial" pitchFamily="34" charset="0"/>
              </a:rPr>
              <a:t>欧拉方程</a:t>
            </a:r>
            <a:r>
              <a:rPr lang="zh-CN" altLang="en-US" sz="2000" b="1">
                <a:latin typeface="Arial" pitchFamily="34" charset="0"/>
                <a:sym typeface="Wingdings" pitchFamily="2" charset="2"/>
              </a:rPr>
              <a:t></a:t>
            </a:r>
            <a:r>
              <a:rPr lang="zh-CN" altLang="en-US" sz="2000" b="1">
                <a:latin typeface="Arial" pitchFamily="34" charset="0"/>
              </a:rPr>
              <a:t>伯努利方程</a:t>
            </a:r>
          </a:p>
        </p:txBody>
      </p:sp>
      <p:graphicFrame>
        <p:nvGraphicFramePr>
          <p:cNvPr id="57353" name="Object 131"/>
          <p:cNvGraphicFramePr>
            <a:graphicFrameLocks noChangeAspect="1"/>
          </p:cNvGraphicFramePr>
          <p:nvPr/>
        </p:nvGraphicFramePr>
        <p:xfrm>
          <a:off x="7162800" y="841375"/>
          <a:ext cx="1524000" cy="787400"/>
        </p:xfrm>
        <a:graphic>
          <a:graphicData uri="http://schemas.openxmlformats.org/presentationml/2006/ole">
            <mc:AlternateContent xmlns:mc="http://schemas.openxmlformats.org/markup-compatibility/2006">
              <mc:Choice xmlns:v="urn:schemas-microsoft-com:vml" Requires="v">
                <p:oleObj spid="_x0000_s57603" r:id="rId18" imgW="863225" imgH="444307" progId="Equation.DSMT4">
                  <p:embed/>
                </p:oleObj>
              </mc:Choice>
              <mc:Fallback>
                <p:oleObj r:id="rId18" imgW="863225" imgH="444307" progId="Equation.DSMT4">
                  <p:embed/>
                  <p:pic>
                    <p:nvPicPr>
                      <p:cNvPr id="0" name="Object 1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62800" y="841375"/>
                        <a:ext cx="1524000" cy="787400"/>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57354" name="Object 132"/>
          <p:cNvGraphicFramePr>
            <a:graphicFrameLocks noChangeAspect="1"/>
          </p:cNvGraphicFramePr>
          <p:nvPr/>
        </p:nvGraphicFramePr>
        <p:xfrm>
          <a:off x="6823075" y="5049838"/>
          <a:ext cx="1676400" cy="708025"/>
        </p:xfrm>
        <a:graphic>
          <a:graphicData uri="http://schemas.openxmlformats.org/presentationml/2006/ole">
            <mc:AlternateContent xmlns:mc="http://schemas.openxmlformats.org/markup-compatibility/2006">
              <mc:Choice xmlns:v="urn:schemas-microsoft-com:vml" Requires="v">
                <p:oleObj spid="_x0000_s57604" name="Equation" r:id="rId20" imgW="927000" imgH="393480" progId="Equation.DSMT4">
                  <p:embed/>
                </p:oleObj>
              </mc:Choice>
              <mc:Fallback>
                <p:oleObj name="Equation" r:id="rId20" imgW="927000" imgH="393480" progId="Equation.DSMT4">
                  <p:embed/>
                  <p:pic>
                    <p:nvPicPr>
                      <p:cNvPr id="0" name="Object 1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23075" y="5049838"/>
                        <a:ext cx="1676400" cy="708025"/>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21874" name="Object 18"/>
          <p:cNvGraphicFramePr>
            <a:graphicFrameLocks noChangeAspect="1"/>
          </p:cNvGraphicFramePr>
          <p:nvPr/>
        </p:nvGraphicFramePr>
        <p:xfrm>
          <a:off x="1635125" y="5754688"/>
          <a:ext cx="3024188" cy="476250"/>
        </p:xfrm>
        <a:graphic>
          <a:graphicData uri="http://schemas.openxmlformats.org/presentationml/2006/ole">
            <mc:AlternateContent xmlns:mc="http://schemas.openxmlformats.org/markup-compatibility/2006">
              <mc:Choice xmlns:v="urn:schemas-microsoft-com:vml" Requires="v">
                <p:oleObj spid="_x0000_s57605" name="Equation" r:id="rId22" imgW="1930320" imgH="304560" progId="Equation.DSMT4">
                  <p:embed/>
                </p:oleObj>
              </mc:Choice>
              <mc:Fallback>
                <p:oleObj name="Equation" r:id="rId22" imgW="1930320" imgH="304560" progId="Equation.DSMT4">
                  <p:embed/>
                  <p:pic>
                    <p:nvPicPr>
                      <p:cNvPr id="0" name="Object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35125" y="5754688"/>
                        <a:ext cx="3024188" cy="476250"/>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21" name="灯片编号占位符 20"/>
          <p:cNvSpPr>
            <a:spLocks noGrp="1"/>
          </p:cNvSpPr>
          <p:nvPr>
            <p:ph type="sldNum" sz="quarter" idx="10"/>
          </p:nvPr>
        </p:nvSpPr>
        <p:spPr/>
        <p:txBody>
          <a:bodyPr/>
          <a:lstStyle/>
          <a:p>
            <a:pPr>
              <a:defRPr/>
            </a:pPr>
            <a:fld id="{0C99D694-EA0B-4BE3-88F0-95A0DBF31720}" type="slidenum">
              <a:rPr/>
              <a:pPr>
                <a:defRPr/>
              </a:pPr>
              <a:t>81</a:t>
            </a:fld>
            <a:endParaRPr lang="en-US" altLang="zh-CN"/>
          </a:p>
        </p:txBody>
      </p:sp>
      <mc:AlternateContent xmlns:mc="http://schemas.openxmlformats.org/markup-compatibility/2006" xmlns:a14="http://schemas.microsoft.com/office/drawing/2010/main">
        <mc:Choice Requires="a14">
          <p:sp>
            <p:nvSpPr>
              <p:cNvPr id="22" name="Rectangle 25">
                <a:extLst>
                  <a:ext uri="{FF2B5EF4-FFF2-40B4-BE49-F238E27FC236}">
                    <a16:creationId xmlns:a16="http://schemas.microsoft.com/office/drawing/2014/main" xmlns="" id="{64904C91-E418-407F-A5E9-211BF8015641}"/>
                  </a:ext>
                </a:extLst>
              </p:cNvPr>
              <p:cNvSpPr>
                <a:spLocks noChangeArrowheads="1"/>
              </p:cNvSpPr>
              <p:nvPr/>
            </p:nvSpPr>
            <p:spPr bwMode="auto">
              <a:xfrm>
                <a:off x="287525" y="1664804"/>
                <a:ext cx="6336703" cy="338554"/>
              </a:xfrm>
              <a:prstGeom prst="rect">
                <a:avLst/>
              </a:prstGeom>
              <a:solidFill>
                <a:srgbClr val="CC99FF"/>
              </a:solidFill>
              <a:ln w="9525">
                <a:noFill/>
                <a:miter lim="800000"/>
                <a:headEnd/>
                <a:tailEnd/>
              </a:ln>
            </p:spPr>
            <p:txBody>
              <a:bodyPr wrap="square">
                <a:spAutoFit/>
              </a:bodyPr>
              <a:lstStyle/>
              <a:p>
                <a:pPr eaLnBrk="1" hangingPunct="1"/>
                <a:r>
                  <a:rPr kumimoji="1" lang="zh-CN" altLang="en-US" sz="1600" b="1" dirty="0">
                    <a:latin typeface="Arial" pitchFamily="34" charset="0"/>
                  </a:rPr>
                  <a:t>拉格朗日系下的时间导数，代表某流体微团参数 </a:t>
                </a:r>
                <a14:m>
                  <m:oMath xmlns:m="http://schemas.openxmlformats.org/officeDocument/2006/math">
                    <m:r>
                      <a:rPr kumimoji="1" lang="zh-CN" altLang="en-US" sz="1600" b="1" i="1" smtClean="0">
                        <a:latin typeface="Cambria Math" panose="02040503050406030204" pitchFamily="18" charset="0"/>
                      </a:rPr>
                      <m:t>𝜶</m:t>
                    </m:r>
                  </m:oMath>
                </a14:m>
                <a:r>
                  <a:rPr kumimoji="1" lang="zh-CN" altLang="en-US" sz="1600" b="1" dirty="0">
                    <a:latin typeface="Arial" pitchFamily="34" charset="0"/>
                  </a:rPr>
                  <a:t> 随时间的变化。</a:t>
                </a:r>
              </a:p>
            </p:txBody>
          </p:sp>
        </mc:Choice>
        <mc:Fallback xmlns="">
          <p:sp>
            <p:nvSpPr>
              <p:cNvPr id="22" name="Rectangle 25">
                <a:extLst>
                  <a:ext uri="{FF2B5EF4-FFF2-40B4-BE49-F238E27FC236}">
                    <a16:creationId xmlns:a16="http://schemas.microsoft.com/office/drawing/2014/main" id="{64904C91-E418-407F-A5E9-211BF8015641}"/>
                  </a:ext>
                </a:extLst>
              </p:cNvPr>
              <p:cNvSpPr>
                <a:spLocks noRot="1" noChangeAspect="1" noMove="1" noResize="1" noEditPoints="1" noAdjustHandles="1" noChangeArrowheads="1" noChangeShapeType="1" noTextEdit="1"/>
              </p:cNvSpPr>
              <p:nvPr/>
            </p:nvSpPr>
            <p:spPr bwMode="auto">
              <a:xfrm>
                <a:off x="287525" y="1664804"/>
                <a:ext cx="6336703" cy="338554"/>
              </a:xfrm>
              <a:prstGeom prst="rect">
                <a:avLst/>
              </a:prstGeom>
              <a:blipFill>
                <a:blip r:embed="rId24"/>
                <a:stretch>
                  <a:fillRect l="-481" t="-7143" b="-19643"/>
                </a:stretch>
              </a:blipFill>
              <a:ln w="9525">
                <a:noFill/>
                <a:miter lim="800000"/>
                <a:headEnd/>
                <a:tailEnd/>
              </a:ln>
            </p:spPr>
            <p:txBody>
              <a:bodyPr/>
              <a:lstStyle/>
              <a:p>
                <a:r>
                  <a:rPr lang="zh-CN" alt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xmlns="" id="{5EB550B8-878E-42BF-BAAA-B3E39BE6AAEC}"/>
              </a:ext>
            </a:extLst>
          </p:cNvPr>
          <p:cNvSpPr>
            <a:spLocks noGrp="1"/>
          </p:cNvSpPr>
          <p:nvPr>
            <p:ph type="title"/>
          </p:nvPr>
        </p:nvSpPr>
        <p:spPr/>
        <p:txBody>
          <a:bodyPr/>
          <a:lstStyle/>
          <a:p>
            <a:r>
              <a:rPr lang="zh-CN" altLang="en-US" dirty="0"/>
              <a:t>有限控制体概念</a:t>
            </a:r>
          </a:p>
        </p:txBody>
      </p:sp>
      <p:sp>
        <p:nvSpPr>
          <p:cNvPr id="4" name="灯片编号占位符 3">
            <a:extLst>
              <a:ext uri="{FF2B5EF4-FFF2-40B4-BE49-F238E27FC236}">
                <a16:creationId xmlns:a16="http://schemas.microsoft.com/office/drawing/2014/main" xmlns="" id="{2E849AB9-F440-4A89-B727-3D8995DC2F5B}"/>
              </a:ext>
            </a:extLst>
          </p:cNvPr>
          <p:cNvSpPr>
            <a:spLocks noGrp="1"/>
          </p:cNvSpPr>
          <p:nvPr>
            <p:ph type="sldNum" sz="quarter" idx="10"/>
          </p:nvPr>
        </p:nvSpPr>
        <p:spPr/>
        <p:txBody>
          <a:bodyPr/>
          <a:lstStyle/>
          <a:p>
            <a:pPr>
              <a:defRPr/>
            </a:pPr>
            <a:fld id="{271F1433-E6DD-4893-8AAB-735DE8CCC90C}" type="slidenum">
              <a:rPr lang="en-US" altLang="zh-CN" smtClean="0"/>
              <a:pPr>
                <a:defRPr/>
              </a:pPr>
              <a:t>82</a:t>
            </a:fld>
            <a:endParaRPr lang="zh-CN" altLang="en-US"/>
          </a:p>
        </p:txBody>
      </p:sp>
      <p:sp>
        <p:nvSpPr>
          <p:cNvPr id="6" name="Rectangle 22">
            <a:extLst>
              <a:ext uri="{FF2B5EF4-FFF2-40B4-BE49-F238E27FC236}">
                <a16:creationId xmlns:a16="http://schemas.microsoft.com/office/drawing/2014/main" xmlns="" id="{835F6F7F-5629-40DE-9B1C-8628AD658810}"/>
              </a:ext>
            </a:extLst>
          </p:cNvPr>
          <p:cNvSpPr>
            <a:spLocks noChangeArrowheads="1"/>
          </p:cNvSpPr>
          <p:nvPr/>
        </p:nvSpPr>
        <p:spPr bwMode="auto">
          <a:xfrm>
            <a:off x="64771" y="1124744"/>
            <a:ext cx="4366901" cy="400110"/>
          </a:xfrm>
          <a:prstGeom prst="rect">
            <a:avLst/>
          </a:prstGeom>
          <a:noFill/>
          <a:ln w="9525">
            <a:noFill/>
            <a:miter lim="800000"/>
            <a:headEnd/>
            <a:tailEnd/>
          </a:ln>
        </p:spPr>
        <p:txBody>
          <a:bodyPr wrap="none">
            <a:spAutoFit/>
          </a:bodyPr>
          <a:lstStyle/>
          <a:p>
            <a:pPr algn="dist" eaLnBrk="1" hangingPunct="1"/>
            <a:r>
              <a:rPr lang="zh-CN" altLang="en-US" sz="2000" b="1" dirty="0">
                <a:latin typeface="Arial" pitchFamily="34" charset="0"/>
              </a:rPr>
              <a:t>有限控制体：</a:t>
            </a:r>
            <a:r>
              <a:rPr lang="en-US" altLang="zh-CN" sz="2000" b="1" dirty="0">
                <a:latin typeface="Arial" pitchFamily="34" charset="0"/>
              </a:rPr>
              <a:t>Finite Control Volume</a:t>
            </a:r>
            <a:endParaRPr lang="zh-CN" altLang="en-US" sz="2000" b="1" dirty="0">
              <a:latin typeface="Arial" pitchFamily="34" charset="0"/>
            </a:endParaRPr>
          </a:p>
        </p:txBody>
      </p:sp>
      <p:pic>
        <p:nvPicPr>
          <p:cNvPr id="9" name="Picture 2">
            <a:extLst>
              <a:ext uri="{FF2B5EF4-FFF2-40B4-BE49-F238E27FC236}">
                <a16:creationId xmlns:a16="http://schemas.microsoft.com/office/drawing/2014/main" xmlns="" id="{5765AD9A-2453-4D25-96A6-7E79F577E8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4636" b="24500"/>
          <a:stretch/>
        </p:blipFill>
        <p:spPr bwMode="auto">
          <a:xfrm>
            <a:off x="284483" y="1882284"/>
            <a:ext cx="2147642" cy="16891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xmlns="" id="{6F2696C3-8A60-41BA-B1EA-D714754EEF0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120" t="-1" r="4280" b="32730"/>
          <a:stretch/>
        </p:blipFill>
        <p:spPr bwMode="auto">
          <a:xfrm>
            <a:off x="5078772" y="1804810"/>
            <a:ext cx="1788490" cy="16680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2">
            <a:extLst>
              <a:ext uri="{FF2B5EF4-FFF2-40B4-BE49-F238E27FC236}">
                <a16:creationId xmlns:a16="http://schemas.microsoft.com/office/drawing/2014/main" xmlns="" id="{DE5D11D6-309F-482E-9D6A-AC740C5B61BE}"/>
              </a:ext>
            </a:extLst>
          </p:cNvPr>
          <p:cNvSpPr>
            <a:spLocks noChangeArrowheads="1"/>
          </p:cNvSpPr>
          <p:nvPr/>
        </p:nvSpPr>
        <p:spPr bwMode="auto">
          <a:xfrm>
            <a:off x="497493" y="3653840"/>
            <a:ext cx="3281668" cy="400110"/>
          </a:xfrm>
          <a:prstGeom prst="rect">
            <a:avLst/>
          </a:prstGeom>
          <a:noFill/>
          <a:ln w="9525">
            <a:noFill/>
            <a:miter lim="800000"/>
            <a:headEnd/>
            <a:tailEnd/>
          </a:ln>
        </p:spPr>
        <p:txBody>
          <a:bodyPr wrap="none">
            <a:spAutoFit/>
          </a:bodyPr>
          <a:lstStyle/>
          <a:p>
            <a:pPr algn="dist" eaLnBrk="1" hangingPunct="1"/>
            <a:r>
              <a:rPr lang="zh-CN" altLang="en-US" sz="2000" b="1" dirty="0">
                <a:latin typeface="Arial" pitchFamily="34" charset="0"/>
              </a:rPr>
              <a:t>空间固定控制体和流体微元</a:t>
            </a:r>
          </a:p>
        </p:txBody>
      </p:sp>
      <p:sp>
        <p:nvSpPr>
          <p:cNvPr id="12" name="Rectangle 22">
            <a:extLst>
              <a:ext uri="{FF2B5EF4-FFF2-40B4-BE49-F238E27FC236}">
                <a16:creationId xmlns:a16="http://schemas.microsoft.com/office/drawing/2014/main" xmlns="" id="{0E77C9B5-70F9-4912-AED4-90ACC96CE58E}"/>
              </a:ext>
            </a:extLst>
          </p:cNvPr>
          <p:cNvSpPr>
            <a:spLocks noChangeArrowheads="1"/>
          </p:cNvSpPr>
          <p:nvPr/>
        </p:nvSpPr>
        <p:spPr bwMode="auto">
          <a:xfrm>
            <a:off x="5078772" y="3593532"/>
            <a:ext cx="3281668" cy="400110"/>
          </a:xfrm>
          <a:prstGeom prst="rect">
            <a:avLst/>
          </a:prstGeom>
          <a:noFill/>
          <a:ln w="9525">
            <a:noFill/>
            <a:miter lim="800000"/>
            <a:headEnd/>
            <a:tailEnd/>
          </a:ln>
        </p:spPr>
        <p:txBody>
          <a:bodyPr wrap="none">
            <a:spAutoFit/>
          </a:bodyPr>
          <a:lstStyle/>
          <a:p>
            <a:pPr algn="dist" eaLnBrk="1" hangingPunct="1"/>
            <a:r>
              <a:rPr lang="zh-CN" altLang="en-US" sz="2000" b="1" dirty="0">
                <a:latin typeface="Arial" pitchFamily="34" charset="0"/>
              </a:rPr>
              <a:t>空间运动控制体和流体微元</a:t>
            </a:r>
          </a:p>
        </p:txBody>
      </p:sp>
      <p:sp>
        <p:nvSpPr>
          <p:cNvPr id="13" name="Rectangle 22">
            <a:extLst>
              <a:ext uri="{FF2B5EF4-FFF2-40B4-BE49-F238E27FC236}">
                <a16:creationId xmlns:a16="http://schemas.microsoft.com/office/drawing/2014/main" xmlns="" id="{1268098E-8BAC-4D54-94D2-0BD52B66989B}"/>
              </a:ext>
            </a:extLst>
          </p:cNvPr>
          <p:cNvSpPr>
            <a:spLocks noChangeArrowheads="1"/>
          </p:cNvSpPr>
          <p:nvPr/>
        </p:nvSpPr>
        <p:spPr bwMode="auto">
          <a:xfrm>
            <a:off x="284483" y="4329100"/>
            <a:ext cx="4147189" cy="1323439"/>
          </a:xfrm>
          <a:prstGeom prst="rect">
            <a:avLst/>
          </a:prstGeom>
          <a:noFill/>
          <a:ln w="9525">
            <a:noFill/>
            <a:miter lim="800000"/>
            <a:headEnd/>
            <a:tailEnd/>
          </a:ln>
        </p:spPr>
        <p:txBody>
          <a:bodyPr wrap="square">
            <a:spAutoFit/>
          </a:bodyPr>
          <a:lstStyle/>
          <a:p>
            <a:pPr marL="342900" indent="-342900" eaLnBrk="1" hangingPunct="1">
              <a:buFont typeface="Wingdings" panose="05000000000000000000" pitchFamily="2" charset="2"/>
              <a:buChar char="ü"/>
            </a:pPr>
            <a:r>
              <a:rPr lang="zh-CN" altLang="en-US" sz="1600" b="1" dirty="0">
                <a:solidFill>
                  <a:srgbClr val="FF0000"/>
                </a:solidFill>
                <a:latin typeface="黑体" panose="02010609060101010101" pitchFamily="49" charset="-122"/>
                <a:ea typeface="黑体" panose="02010609060101010101" pitchFamily="49" charset="-122"/>
              </a:rPr>
              <a:t>固定于空间</a:t>
            </a:r>
            <a:r>
              <a:rPr lang="zh-CN" altLang="en-US" sz="1600" b="1" dirty="0">
                <a:latin typeface="黑体" panose="02010609060101010101" pitchFamily="49" charset="-122"/>
                <a:ea typeface="黑体" panose="02010609060101010101" pitchFamily="49" charset="-122"/>
              </a:rPr>
              <a:t>，位置、形状、大小不变；</a:t>
            </a:r>
            <a:endParaRPr lang="en-US" altLang="zh-CN" sz="1600" b="1" dirty="0">
              <a:latin typeface="黑体" panose="02010609060101010101" pitchFamily="49" charset="-122"/>
              <a:ea typeface="黑体" panose="02010609060101010101" pitchFamily="49" charset="-122"/>
            </a:endParaRPr>
          </a:p>
          <a:p>
            <a:pPr marL="342900" indent="-342900" eaLnBrk="1" hangingPunct="1">
              <a:buFont typeface="Wingdings" panose="05000000000000000000" pitchFamily="2" charset="2"/>
              <a:buChar char="ü"/>
            </a:pPr>
            <a:r>
              <a:rPr lang="zh-CN" altLang="en-US" sz="1600" b="1" dirty="0">
                <a:latin typeface="黑体" panose="02010609060101010101" pitchFamily="49" charset="-122"/>
                <a:ea typeface="黑体" panose="02010609060101010101" pitchFamily="49" charset="-122"/>
              </a:rPr>
              <a:t>流体质点可以穿越边界（</a:t>
            </a:r>
            <a:r>
              <a:rPr lang="zh-CN" altLang="en-US" sz="1600" b="1" dirty="0">
                <a:solidFill>
                  <a:srgbClr val="FF0000"/>
                </a:solidFill>
                <a:latin typeface="黑体" panose="02010609060101010101" pitchFamily="49" charset="-122"/>
                <a:ea typeface="黑体" panose="02010609060101010101" pitchFamily="49" charset="-122"/>
              </a:rPr>
              <a:t>体积不变</a:t>
            </a:r>
            <a:r>
              <a:rPr lang="zh-CN" altLang="en-US" sz="1600" b="1" dirty="0">
                <a:latin typeface="黑体" panose="02010609060101010101" pitchFamily="49" charset="-122"/>
                <a:ea typeface="黑体" panose="02010609060101010101" pitchFamily="49" charset="-122"/>
              </a:rPr>
              <a:t>）；</a:t>
            </a:r>
            <a:endParaRPr lang="en-US" altLang="zh-CN" sz="1600" b="1" dirty="0">
              <a:latin typeface="黑体" panose="02010609060101010101" pitchFamily="49" charset="-122"/>
              <a:ea typeface="黑体" panose="02010609060101010101" pitchFamily="49" charset="-122"/>
            </a:endParaRPr>
          </a:p>
          <a:p>
            <a:pPr marL="342900" indent="-342900" eaLnBrk="1" hangingPunct="1">
              <a:buFont typeface="Wingdings" panose="05000000000000000000" pitchFamily="2" charset="2"/>
              <a:buChar char="ü"/>
            </a:pPr>
            <a:r>
              <a:rPr lang="zh-CN" altLang="en-US" sz="1600" b="1" dirty="0">
                <a:latin typeface="黑体" panose="02010609060101010101" pitchFamily="49" charset="-122"/>
                <a:ea typeface="黑体" panose="02010609060101010101" pitchFamily="49" charset="-122"/>
              </a:rPr>
              <a:t>边界上有力的相互作用；</a:t>
            </a:r>
            <a:endParaRPr lang="en-US" altLang="zh-CN" sz="1600" b="1" dirty="0">
              <a:latin typeface="黑体" panose="02010609060101010101" pitchFamily="49" charset="-122"/>
              <a:ea typeface="黑体" panose="02010609060101010101" pitchFamily="49" charset="-122"/>
            </a:endParaRPr>
          </a:p>
          <a:p>
            <a:pPr marL="342900" indent="-342900" eaLnBrk="1" hangingPunct="1">
              <a:buFont typeface="Wingdings" panose="05000000000000000000" pitchFamily="2" charset="2"/>
              <a:buChar char="ü"/>
            </a:pPr>
            <a:r>
              <a:rPr lang="zh-CN" altLang="en-US" sz="1600" b="1" dirty="0">
                <a:latin typeface="黑体" panose="02010609060101010101" pitchFamily="49" charset="-122"/>
                <a:ea typeface="黑体" panose="02010609060101010101" pitchFamily="49" charset="-122"/>
              </a:rPr>
              <a:t>边界上有能量、热量的交换；</a:t>
            </a:r>
            <a:endParaRPr lang="en-US" altLang="zh-CN" sz="1600" b="1" dirty="0">
              <a:latin typeface="黑体" panose="02010609060101010101" pitchFamily="49" charset="-122"/>
              <a:ea typeface="黑体" panose="02010609060101010101" pitchFamily="49" charset="-122"/>
            </a:endParaRPr>
          </a:p>
          <a:p>
            <a:pPr marL="342900" indent="-342900" eaLnBrk="1" hangingPunct="1">
              <a:buFont typeface="Wingdings" panose="05000000000000000000" pitchFamily="2" charset="2"/>
              <a:buChar char="ü"/>
            </a:pPr>
            <a:r>
              <a:rPr lang="zh-CN" altLang="en-US" sz="1600" b="1" dirty="0">
                <a:latin typeface="黑体" panose="02010609060101010101" pitchFamily="49" charset="-122"/>
                <a:ea typeface="黑体" panose="02010609060101010101" pitchFamily="49" charset="-122"/>
              </a:rPr>
              <a:t>获得守恒形式积分</a:t>
            </a:r>
            <a:r>
              <a:rPr lang="en-US" altLang="zh-CN" sz="1600" b="1" dirty="0">
                <a:latin typeface="黑体" panose="02010609060101010101" pitchFamily="49" charset="-122"/>
                <a:ea typeface="黑体" panose="02010609060101010101" pitchFamily="49" charset="-122"/>
              </a:rPr>
              <a:t>/</a:t>
            </a:r>
            <a:r>
              <a:rPr lang="zh-CN" altLang="en-US" sz="1600" b="1" dirty="0">
                <a:latin typeface="黑体" panose="02010609060101010101" pitchFamily="49" charset="-122"/>
                <a:ea typeface="黑体" panose="02010609060101010101" pitchFamily="49" charset="-122"/>
              </a:rPr>
              <a:t>微分控制方程。</a:t>
            </a:r>
          </a:p>
        </p:txBody>
      </p:sp>
      <p:sp>
        <p:nvSpPr>
          <p:cNvPr id="15" name="Rectangle 22">
            <a:extLst>
              <a:ext uri="{FF2B5EF4-FFF2-40B4-BE49-F238E27FC236}">
                <a16:creationId xmlns:a16="http://schemas.microsoft.com/office/drawing/2014/main" xmlns="" id="{BE526237-97B9-45E1-862F-2CA4860DC7F0}"/>
              </a:ext>
            </a:extLst>
          </p:cNvPr>
          <p:cNvSpPr>
            <a:spLocks noChangeArrowheads="1"/>
          </p:cNvSpPr>
          <p:nvPr/>
        </p:nvSpPr>
        <p:spPr bwMode="auto">
          <a:xfrm>
            <a:off x="4572000" y="4329100"/>
            <a:ext cx="4287517" cy="1323439"/>
          </a:xfrm>
          <a:prstGeom prst="rect">
            <a:avLst/>
          </a:prstGeom>
          <a:noFill/>
          <a:ln w="9525">
            <a:noFill/>
            <a:miter lim="800000"/>
            <a:headEnd/>
            <a:tailEnd/>
          </a:ln>
        </p:spPr>
        <p:txBody>
          <a:bodyPr wrap="square">
            <a:spAutoFit/>
          </a:bodyPr>
          <a:lstStyle/>
          <a:p>
            <a:pPr marL="342900" indent="-342900" eaLnBrk="1" hangingPunct="1">
              <a:buFont typeface="Wingdings" panose="05000000000000000000" pitchFamily="2" charset="2"/>
              <a:buChar char="p"/>
            </a:pPr>
            <a:r>
              <a:rPr lang="zh-CN" altLang="en-US" sz="1600" b="1" dirty="0">
                <a:solidFill>
                  <a:srgbClr val="FF0000"/>
                </a:solidFill>
                <a:latin typeface="黑体" panose="02010609060101010101" pitchFamily="49" charset="-122"/>
                <a:ea typeface="黑体" panose="02010609060101010101" pitchFamily="49" charset="-122"/>
              </a:rPr>
              <a:t>随流体运动</a:t>
            </a:r>
            <a:r>
              <a:rPr lang="zh-CN" altLang="en-US" sz="1600" b="1" dirty="0">
                <a:latin typeface="黑体" panose="02010609060101010101" pitchFamily="49" charset="-122"/>
                <a:ea typeface="黑体" panose="02010609060101010101" pitchFamily="49" charset="-122"/>
              </a:rPr>
              <a:t>，位置、形状、大小有变化；</a:t>
            </a:r>
            <a:endParaRPr lang="en-US" altLang="zh-CN" sz="1600" b="1" dirty="0">
              <a:latin typeface="黑体" panose="02010609060101010101" pitchFamily="49" charset="-122"/>
              <a:ea typeface="黑体" panose="02010609060101010101" pitchFamily="49" charset="-122"/>
            </a:endParaRPr>
          </a:p>
          <a:p>
            <a:pPr marL="342900" indent="-342900" eaLnBrk="1" hangingPunct="1">
              <a:buFont typeface="Wingdings" panose="05000000000000000000" pitchFamily="2" charset="2"/>
              <a:buChar char="p"/>
            </a:pPr>
            <a:r>
              <a:rPr lang="zh-CN" altLang="en-US" sz="1600" b="1" dirty="0">
                <a:latin typeface="黑体" panose="02010609060101010101" pitchFamily="49" charset="-122"/>
                <a:ea typeface="黑体" panose="02010609060101010101" pitchFamily="49" charset="-122"/>
              </a:rPr>
              <a:t>没有流体质点和质量穿越边界</a:t>
            </a:r>
            <a:r>
              <a:rPr lang="en-US" altLang="zh-CN" sz="1600" b="1" dirty="0">
                <a:latin typeface="黑体" panose="02010609060101010101" pitchFamily="49" charset="-122"/>
                <a:ea typeface="黑体" panose="02010609060101010101" pitchFamily="49" charset="-122"/>
              </a:rPr>
              <a:t>(</a:t>
            </a:r>
            <a:r>
              <a:rPr lang="zh-CN" altLang="en-US" sz="1600" b="1" dirty="0">
                <a:solidFill>
                  <a:srgbClr val="FF0000"/>
                </a:solidFill>
                <a:latin typeface="黑体" panose="02010609060101010101" pitchFamily="49" charset="-122"/>
                <a:ea typeface="黑体" panose="02010609060101010101" pitchFamily="49" charset="-122"/>
              </a:rPr>
              <a:t>质量不变</a:t>
            </a:r>
            <a:r>
              <a:rPr lang="en-US" altLang="zh-CN" sz="1600" b="1" dirty="0">
                <a:latin typeface="黑体" panose="02010609060101010101" pitchFamily="49" charset="-122"/>
                <a:ea typeface="黑体" panose="02010609060101010101" pitchFamily="49" charset="-122"/>
              </a:rPr>
              <a:t>)</a:t>
            </a:r>
            <a:r>
              <a:rPr lang="zh-CN" altLang="en-US" sz="1600" b="1" dirty="0">
                <a:latin typeface="黑体" panose="02010609060101010101" pitchFamily="49" charset="-122"/>
                <a:ea typeface="黑体" panose="02010609060101010101" pitchFamily="49" charset="-122"/>
              </a:rPr>
              <a:t>；</a:t>
            </a:r>
            <a:endParaRPr lang="en-US" altLang="zh-CN" sz="1600" b="1" dirty="0">
              <a:latin typeface="黑体" panose="02010609060101010101" pitchFamily="49" charset="-122"/>
              <a:ea typeface="黑体" panose="02010609060101010101" pitchFamily="49" charset="-122"/>
            </a:endParaRPr>
          </a:p>
          <a:p>
            <a:pPr marL="342900" indent="-342900" eaLnBrk="1" hangingPunct="1">
              <a:buFont typeface="Wingdings" panose="05000000000000000000" pitchFamily="2" charset="2"/>
              <a:buChar char="p"/>
            </a:pPr>
            <a:r>
              <a:rPr lang="zh-CN" altLang="en-US" sz="1600" b="1" dirty="0">
                <a:latin typeface="黑体" panose="02010609060101010101" pitchFamily="49" charset="-122"/>
                <a:ea typeface="黑体" panose="02010609060101010101" pitchFamily="49" charset="-122"/>
              </a:rPr>
              <a:t>边界上有力的相互作用；</a:t>
            </a:r>
            <a:endParaRPr lang="en-US" altLang="zh-CN" sz="1600" b="1" dirty="0">
              <a:latin typeface="黑体" panose="02010609060101010101" pitchFamily="49" charset="-122"/>
              <a:ea typeface="黑体" panose="02010609060101010101" pitchFamily="49" charset="-122"/>
            </a:endParaRPr>
          </a:p>
          <a:p>
            <a:pPr marL="342900" indent="-342900" eaLnBrk="1" hangingPunct="1">
              <a:buFont typeface="Wingdings" panose="05000000000000000000" pitchFamily="2" charset="2"/>
              <a:buChar char="p"/>
            </a:pPr>
            <a:r>
              <a:rPr lang="zh-CN" altLang="en-US" sz="1600" b="1" dirty="0">
                <a:latin typeface="黑体" panose="02010609060101010101" pitchFamily="49" charset="-122"/>
                <a:ea typeface="黑体" panose="02010609060101010101" pitchFamily="49" charset="-122"/>
              </a:rPr>
              <a:t>边界上有能量、热量的交换；</a:t>
            </a:r>
            <a:endParaRPr lang="en-US" altLang="zh-CN" sz="1600" b="1" dirty="0">
              <a:latin typeface="黑体" panose="02010609060101010101" pitchFamily="49" charset="-122"/>
              <a:ea typeface="黑体" panose="02010609060101010101" pitchFamily="49" charset="-122"/>
            </a:endParaRPr>
          </a:p>
          <a:p>
            <a:pPr marL="342900" indent="-342900" eaLnBrk="1" hangingPunct="1">
              <a:buFont typeface="Wingdings" panose="05000000000000000000" pitchFamily="2" charset="2"/>
              <a:buChar char="p"/>
            </a:pPr>
            <a:r>
              <a:rPr lang="zh-CN" altLang="en-US" sz="1600" b="1" dirty="0">
                <a:latin typeface="黑体" panose="02010609060101010101" pitchFamily="49" charset="-122"/>
                <a:ea typeface="黑体" panose="02010609060101010101" pitchFamily="49" charset="-122"/>
              </a:rPr>
              <a:t>获得非守恒形式积分</a:t>
            </a:r>
            <a:r>
              <a:rPr lang="en-US" altLang="zh-CN" sz="1600" b="1" dirty="0">
                <a:latin typeface="黑体" panose="02010609060101010101" pitchFamily="49" charset="-122"/>
                <a:ea typeface="黑体" panose="02010609060101010101" pitchFamily="49" charset="-122"/>
              </a:rPr>
              <a:t>/</a:t>
            </a:r>
            <a:r>
              <a:rPr lang="zh-CN" altLang="en-US" sz="1600" b="1" dirty="0">
                <a:latin typeface="黑体" panose="02010609060101010101" pitchFamily="49" charset="-122"/>
                <a:ea typeface="黑体" panose="02010609060101010101" pitchFamily="49" charset="-122"/>
              </a:rPr>
              <a:t>微分控制方程。</a:t>
            </a:r>
          </a:p>
        </p:txBody>
      </p:sp>
      <p:pic>
        <p:nvPicPr>
          <p:cNvPr id="16" name="Picture 2">
            <a:extLst>
              <a:ext uri="{FF2B5EF4-FFF2-40B4-BE49-F238E27FC236}">
                <a16:creationId xmlns:a16="http://schemas.microsoft.com/office/drawing/2014/main" xmlns="" id="{F7443536-2A90-44BD-8DA8-75EA637DFA7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9492" b="17755"/>
          <a:stretch/>
        </p:blipFill>
        <p:spPr bwMode="auto">
          <a:xfrm>
            <a:off x="2478679" y="1997740"/>
            <a:ext cx="1692312" cy="14881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xmlns="" id="{38C650EA-B279-4917-A4C3-1C62088A77B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7935" t="1" r="731" b="6646"/>
          <a:stretch/>
        </p:blipFill>
        <p:spPr bwMode="auto">
          <a:xfrm>
            <a:off x="6860779" y="1971340"/>
            <a:ext cx="1816668" cy="143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917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xmlns="" id="{08E2D9DF-7C2B-49A9-B59B-873A79B5177A}"/>
              </a:ext>
            </a:extLst>
          </p:cNvPr>
          <p:cNvSpPr>
            <a:spLocks noChangeArrowheads="1"/>
          </p:cNvSpPr>
          <p:nvPr/>
        </p:nvSpPr>
        <p:spPr bwMode="auto">
          <a:xfrm>
            <a:off x="287524" y="873125"/>
            <a:ext cx="3852428" cy="492443"/>
          </a:xfrm>
          <a:prstGeom prst="rect">
            <a:avLst/>
          </a:prstGeom>
          <a:solidFill>
            <a:schemeClr val="accent1">
              <a:lumMod val="20000"/>
              <a:lumOff val="80000"/>
            </a:schemeClr>
          </a:solidFill>
          <a:ln w="9525">
            <a:noFill/>
            <a:miter lim="800000"/>
            <a:headEnd/>
            <a:tailEnd/>
          </a:ln>
        </p:spPr>
        <p:txBody>
          <a:bodyPr wrap="square">
            <a:spAutoFit/>
          </a:bodyPr>
          <a:lstStyle/>
          <a:p>
            <a:pPr eaLnBrk="1" hangingPunct="1">
              <a:buClr>
                <a:srgbClr val="C00000"/>
              </a:buClr>
              <a:buSzPct val="70000"/>
              <a:buFont typeface="Wingdings" pitchFamily="2" charset="2"/>
              <a:buChar char="u"/>
              <a:defRPr/>
            </a:pPr>
            <a:r>
              <a:rPr lang="zh-CN" altLang="en-US" sz="2600" dirty="0">
                <a:latin typeface="华文新魏" pitchFamily="2" charset="-122"/>
                <a:ea typeface="华文新魏" pitchFamily="2" charset="-122"/>
              </a:rPr>
              <a:t>连续方程</a:t>
            </a:r>
            <a:r>
              <a:rPr lang="en-US" altLang="zh-CN" sz="2600" dirty="0">
                <a:latin typeface="华文新魏" pitchFamily="2" charset="-122"/>
                <a:ea typeface="华文新魏" pitchFamily="2" charset="-122"/>
              </a:rPr>
              <a:t>(</a:t>
            </a:r>
            <a:r>
              <a:rPr lang="zh-CN" altLang="en-US" sz="2600" dirty="0">
                <a:latin typeface="华文新魏" pitchFamily="2" charset="-122"/>
                <a:ea typeface="华文新魏" pitchFamily="2" charset="-122"/>
              </a:rPr>
              <a:t>固定控制体</a:t>
            </a:r>
            <a:r>
              <a:rPr lang="en-US" altLang="zh-CN" sz="2600" dirty="0">
                <a:latin typeface="华文新魏" pitchFamily="2" charset="-122"/>
                <a:ea typeface="华文新魏" pitchFamily="2" charset="-122"/>
              </a:rPr>
              <a:t>)</a:t>
            </a:r>
            <a:endParaRPr lang="zh-CN" altLang="en-US" sz="2600" dirty="0">
              <a:latin typeface="华文新魏" pitchFamily="2" charset="-122"/>
              <a:ea typeface="华文新魏" pitchFamily="2" charset="-122"/>
            </a:endParaRPr>
          </a:p>
        </p:txBody>
      </p:sp>
      <p:sp>
        <p:nvSpPr>
          <p:cNvPr id="4" name="Text Box 10">
            <a:extLst>
              <a:ext uri="{FF2B5EF4-FFF2-40B4-BE49-F238E27FC236}">
                <a16:creationId xmlns:a16="http://schemas.microsoft.com/office/drawing/2014/main" xmlns="" id="{14CE431D-FCC2-44C5-88AB-5C24FDBF1B87}"/>
              </a:ext>
            </a:extLst>
          </p:cNvPr>
          <p:cNvSpPr txBox="1">
            <a:spLocks noChangeArrowheads="1"/>
          </p:cNvSpPr>
          <p:nvPr/>
        </p:nvSpPr>
        <p:spPr bwMode="auto">
          <a:xfrm>
            <a:off x="1599406" y="1591965"/>
            <a:ext cx="5945188" cy="396875"/>
          </a:xfrm>
          <a:prstGeom prst="rect">
            <a:avLst/>
          </a:prstGeom>
          <a:noFill/>
          <a:ln w="9525">
            <a:noFill/>
            <a:miter lim="800000"/>
            <a:headEnd/>
            <a:tailEnd/>
          </a:ln>
        </p:spPr>
        <p:txBody>
          <a:bodyPr>
            <a:spAutoFit/>
          </a:bodyPr>
          <a:lstStyle/>
          <a:p>
            <a:pPr eaLnBrk="1" hangingPunct="1"/>
            <a:r>
              <a:rPr lang="zh-CN" altLang="en-US" sz="2000" b="1" dirty="0">
                <a:latin typeface="Tahoma" pitchFamily="34" charset="0"/>
              </a:rPr>
              <a:t>流出控制体的总质量 </a:t>
            </a:r>
            <a:r>
              <a:rPr lang="en-US" altLang="zh-CN" sz="2000" b="1" dirty="0">
                <a:latin typeface="Tahoma" pitchFamily="34" charset="0"/>
              </a:rPr>
              <a:t>= </a:t>
            </a:r>
            <a:r>
              <a:rPr lang="zh-CN" altLang="en-US" sz="2000" b="1" dirty="0">
                <a:latin typeface="Tahoma" pitchFamily="34" charset="0"/>
              </a:rPr>
              <a:t>控制体内总质量的减少</a:t>
            </a:r>
          </a:p>
        </p:txBody>
      </p:sp>
      <p:graphicFrame>
        <p:nvGraphicFramePr>
          <p:cNvPr id="5" name="Object 7">
            <a:extLst>
              <a:ext uri="{FF2B5EF4-FFF2-40B4-BE49-F238E27FC236}">
                <a16:creationId xmlns:a16="http://schemas.microsoft.com/office/drawing/2014/main" xmlns="" id="{96AA82C5-6FDB-4E74-BE33-892F0BB24748}"/>
              </a:ext>
            </a:extLst>
          </p:cNvPr>
          <p:cNvGraphicFramePr>
            <a:graphicFrameLocks noChangeAspect="1"/>
          </p:cNvGraphicFramePr>
          <p:nvPr>
            <p:extLst>
              <p:ext uri="{D42A27DB-BD31-4B8C-83A1-F6EECF244321}">
                <p14:modId xmlns:p14="http://schemas.microsoft.com/office/powerpoint/2010/main" val="3829929995"/>
              </p:ext>
            </p:extLst>
          </p:nvPr>
        </p:nvGraphicFramePr>
        <p:xfrm>
          <a:off x="3729986" y="2060848"/>
          <a:ext cx="910900" cy="396875"/>
        </p:xfrm>
        <a:graphic>
          <a:graphicData uri="http://schemas.openxmlformats.org/presentationml/2006/ole">
            <mc:AlternateContent xmlns:mc="http://schemas.openxmlformats.org/markup-compatibility/2006">
              <mc:Choice xmlns:v="urn:schemas-microsoft-com:vml" Requires="v">
                <p:oleObj spid="_x0000_s58431" name="Equation" r:id="rId3" imgW="406080" imgH="177480" progId="Equation.3">
                  <p:embed/>
                </p:oleObj>
              </mc:Choice>
              <mc:Fallback>
                <p:oleObj name="Equation" r:id="rId3" imgW="406080" imgH="177480" progId="Equation.3">
                  <p:embed/>
                  <p:pic>
                    <p:nvPicPr>
                      <p:cNvPr id="154631" name="Object 7">
                        <a:extLst>
                          <a:ext uri="{FF2B5EF4-FFF2-40B4-BE49-F238E27FC236}">
                            <a16:creationId xmlns:a16="http://schemas.microsoft.com/office/drawing/2014/main" xmlns="" id="{8EAE6F29-58BB-476E-8695-9CA8E5C34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986" y="2060848"/>
                        <a:ext cx="910900" cy="396875"/>
                      </a:xfrm>
                      <a:prstGeom prst="rect">
                        <a:avLst/>
                      </a:prstGeom>
                      <a:noFill/>
                      <a:ln>
                        <a:noFill/>
                      </a:ln>
                      <a:effectLst/>
                    </p:spPr>
                  </p:pic>
                </p:oleObj>
              </mc:Fallback>
            </mc:AlternateContent>
          </a:graphicData>
        </a:graphic>
      </p:graphicFrame>
      <p:graphicFrame>
        <p:nvGraphicFramePr>
          <p:cNvPr id="6" name="Object 3">
            <a:extLst>
              <a:ext uri="{FF2B5EF4-FFF2-40B4-BE49-F238E27FC236}">
                <a16:creationId xmlns:a16="http://schemas.microsoft.com/office/drawing/2014/main" xmlns="" id="{15E730DD-BED8-4EDF-AF78-DA9CA2A001E2}"/>
              </a:ext>
            </a:extLst>
          </p:cNvPr>
          <p:cNvGraphicFramePr>
            <a:graphicFrameLocks noChangeAspect="1"/>
          </p:cNvGraphicFramePr>
          <p:nvPr>
            <p:extLst>
              <p:ext uri="{D42A27DB-BD31-4B8C-83A1-F6EECF244321}">
                <p14:modId xmlns:p14="http://schemas.microsoft.com/office/powerpoint/2010/main" val="1837157645"/>
              </p:ext>
            </p:extLst>
          </p:nvPr>
        </p:nvGraphicFramePr>
        <p:xfrm>
          <a:off x="2940872" y="2732271"/>
          <a:ext cx="1578227" cy="662650"/>
        </p:xfrm>
        <a:graphic>
          <a:graphicData uri="http://schemas.openxmlformats.org/presentationml/2006/ole">
            <mc:AlternateContent xmlns:mc="http://schemas.openxmlformats.org/markup-compatibility/2006">
              <mc:Choice xmlns:v="urn:schemas-microsoft-com:vml" Requires="v">
                <p:oleObj spid="_x0000_s58432" name="Equation" r:id="rId5" imgW="901440" imgH="380880" progId="Equation.3">
                  <p:embed/>
                </p:oleObj>
              </mc:Choice>
              <mc:Fallback>
                <p:oleObj name="Equation" r:id="rId5" imgW="901440" imgH="380880" progId="Equation.3">
                  <p:embed/>
                  <p:pic>
                    <p:nvPicPr>
                      <p:cNvPr id="156675" name="Object 3">
                        <a:extLst>
                          <a:ext uri="{FF2B5EF4-FFF2-40B4-BE49-F238E27FC236}">
                            <a16:creationId xmlns:a16="http://schemas.microsoft.com/office/drawing/2014/main" xmlns="" id="{C3964181-EBD5-4F34-AEB4-8103A8D587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872" y="2732271"/>
                        <a:ext cx="1578227" cy="662650"/>
                      </a:xfrm>
                      <a:prstGeom prst="rect">
                        <a:avLst/>
                      </a:prstGeom>
                      <a:noFill/>
                      <a:ln>
                        <a:noFill/>
                      </a:ln>
                      <a:effectLst/>
                    </p:spPr>
                  </p:pic>
                </p:oleObj>
              </mc:Fallback>
            </mc:AlternateContent>
          </a:graphicData>
        </a:graphic>
      </p:graphicFrame>
      <p:pic>
        <p:nvPicPr>
          <p:cNvPr id="7" name="Picture 2">
            <a:extLst>
              <a:ext uri="{FF2B5EF4-FFF2-40B4-BE49-F238E27FC236}">
                <a16:creationId xmlns:a16="http://schemas.microsoft.com/office/drawing/2014/main" xmlns="" id="{3789FDFF-1708-4D1C-B0F7-161D480AB0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871" y="2254130"/>
            <a:ext cx="2741002" cy="17641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5">
            <a:extLst>
              <a:ext uri="{FF2B5EF4-FFF2-40B4-BE49-F238E27FC236}">
                <a16:creationId xmlns:a16="http://schemas.microsoft.com/office/drawing/2014/main" xmlns="" id="{4DA87030-0F44-42B6-99F1-3110CD38FE67}"/>
              </a:ext>
            </a:extLst>
          </p:cNvPr>
          <p:cNvGraphicFramePr>
            <a:graphicFrameLocks noChangeAspect="1"/>
          </p:cNvGraphicFramePr>
          <p:nvPr>
            <p:extLst>
              <p:ext uri="{D42A27DB-BD31-4B8C-83A1-F6EECF244321}">
                <p14:modId xmlns:p14="http://schemas.microsoft.com/office/powerpoint/2010/main" val="785774897"/>
              </p:ext>
            </p:extLst>
          </p:nvPr>
        </p:nvGraphicFramePr>
        <p:xfrm>
          <a:off x="2873437" y="3452985"/>
          <a:ext cx="1806575" cy="714375"/>
        </p:xfrm>
        <a:graphic>
          <a:graphicData uri="http://schemas.openxmlformats.org/presentationml/2006/ole">
            <mc:AlternateContent xmlns:mc="http://schemas.openxmlformats.org/markup-compatibility/2006">
              <mc:Choice xmlns:v="urn:schemas-microsoft-com:vml" Requires="v">
                <p:oleObj spid="_x0000_s58433" name="Equation" r:id="rId8" imgW="1117440" imgH="444240" progId="Equation.DSMT4">
                  <p:embed/>
                </p:oleObj>
              </mc:Choice>
              <mc:Fallback>
                <p:oleObj name="Equation" r:id="rId8" imgW="1117440" imgH="444240" progId="Equation.DSMT4">
                  <p:embed/>
                  <p:pic>
                    <p:nvPicPr>
                      <p:cNvPr id="157701" name="Object 5">
                        <a:extLst>
                          <a:ext uri="{FF2B5EF4-FFF2-40B4-BE49-F238E27FC236}">
                            <a16:creationId xmlns:a16="http://schemas.microsoft.com/office/drawing/2014/main" xmlns="" id="{8F863BEF-D37F-4C76-8F69-CA130EEF85C6}"/>
                          </a:ext>
                        </a:extLst>
                      </p:cNvPr>
                      <p:cNvPicPr>
                        <a:picLocks noChangeAspect="1" noChangeArrowheads="1"/>
                      </p:cNvPicPr>
                      <p:nvPr/>
                    </p:nvPicPr>
                    <p:blipFill>
                      <a:blip r:embed="rId9"/>
                      <a:srcRect/>
                      <a:stretch>
                        <a:fillRect/>
                      </a:stretch>
                    </p:blipFill>
                    <p:spPr bwMode="auto">
                      <a:xfrm>
                        <a:off x="2873437" y="3452985"/>
                        <a:ext cx="1806575" cy="714375"/>
                      </a:xfrm>
                      <a:prstGeom prst="rect">
                        <a:avLst/>
                      </a:prstGeom>
                      <a:noFill/>
                      <a:ln>
                        <a:noFill/>
                      </a:ln>
                      <a:effectLst/>
                    </p:spPr>
                  </p:pic>
                </p:oleObj>
              </mc:Fallback>
            </mc:AlternateContent>
          </a:graphicData>
        </a:graphic>
      </p:graphicFrame>
      <p:graphicFrame>
        <p:nvGraphicFramePr>
          <p:cNvPr id="9" name="Object 3">
            <a:extLst>
              <a:ext uri="{FF2B5EF4-FFF2-40B4-BE49-F238E27FC236}">
                <a16:creationId xmlns:a16="http://schemas.microsoft.com/office/drawing/2014/main" xmlns="" id="{6A29E035-B119-4972-B1E5-2CB06E246FE3}"/>
              </a:ext>
            </a:extLst>
          </p:cNvPr>
          <p:cNvGraphicFramePr>
            <a:graphicFrameLocks noChangeAspect="1"/>
          </p:cNvGraphicFramePr>
          <p:nvPr>
            <p:extLst>
              <p:ext uri="{D42A27DB-BD31-4B8C-83A1-F6EECF244321}">
                <p14:modId xmlns:p14="http://schemas.microsoft.com/office/powerpoint/2010/main" val="706590511"/>
              </p:ext>
            </p:extLst>
          </p:nvPr>
        </p:nvGraphicFramePr>
        <p:xfrm>
          <a:off x="2425979" y="4216469"/>
          <a:ext cx="2794093" cy="747499"/>
        </p:xfrm>
        <a:graphic>
          <a:graphicData uri="http://schemas.openxmlformats.org/presentationml/2006/ole">
            <mc:AlternateContent xmlns:mc="http://schemas.openxmlformats.org/markup-compatibility/2006">
              <mc:Choice xmlns:v="urn:schemas-microsoft-com:vml" Requires="v">
                <p:oleObj spid="_x0000_s58434" name="Equation" r:id="rId10" imgW="1650960" imgH="444240" progId="Equation.3">
                  <p:embed/>
                </p:oleObj>
              </mc:Choice>
              <mc:Fallback>
                <p:oleObj name="Equation" r:id="rId10" imgW="1650960" imgH="444240" progId="Equation.3">
                  <p:embed/>
                  <p:pic>
                    <p:nvPicPr>
                      <p:cNvPr id="158723" name="Object 3">
                        <a:extLst>
                          <a:ext uri="{FF2B5EF4-FFF2-40B4-BE49-F238E27FC236}">
                            <a16:creationId xmlns:a16="http://schemas.microsoft.com/office/drawing/2014/main" xmlns="" id="{7885FA23-1FFD-4658-BE95-7B788B4FA0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5979" y="4216469"/>
                        <a:ext cx="2794093" cy="747499"/>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xmlns="" id="{276A2CF2-19C6-4A33-B6A4-1A813A8DF36C}"/>
              </a:ext>
            </a:extLst>
          </p:cNvPr>
          <p:cNvSpPr/>
          <p:nvPr/>
        </p:nvSpPr>
        <p:spPr>
          <a:xfrm>
            <a:off x="109523" y="2804439"/>
            <a:ext cx="2576346" cy="369332"/>
          </a:xfrm>
          <a:prstGeom prst="rect">
            <a:avLst/>
          </a:prstGeom>
        </p:spPr>
        <p:txBody>
          <a:bodyPr wrap="none">
            <a:spAutoFit/>
          </a:bodyPr>
          <a:lstStyle/>
          <a:p>
            <a:r>
              <a:rPr lang="zh-CN" altLang="en-US" b="1" dirty="0">
                <a:latin typeface="Tahoma" pitchFamily="34" charset="0"/>
              </a:rPr>
              <a:t>流出控制体的总质量： </a:t>
            </a:r>
            <a:endParaRPr lang="zh-CN" altLang="en-US" dirty="0"/>
          </a:p>
        </p:txBody>
      </p:sp>
      <p:sp>
        <p:nvSpPr>
          <p:cNvPr id="10" name="矩形 9">
            <a:extLst>
              <a:ext uri="{FF2B5EF4-FFF2-40B4-BE49-F238E27FC236}">
                <a16:creationId xmlns:a16="http://schemas.microsoft.com/office/drawing/2014/main" xmlns="" id="{FE8A346A-345C-420A-8BFB-EC1F63DDB8D7}"/>
              </a:ext>
            </a:extLst>
          </p:cNvPr>
          <p:cNvSpPr/>
          <p:nvPr/>
        </p:nvSpPr>
        <p:spPr>
          <a:xfrm>
            <a:off x="109523" y="3513871"/>
            <a:ext cx="2741456" cy="369332"/>
          </a:xfrm>
          <a:prstGeom prst="rect">
            <a:avLst/>
          </a:prstGeom>
        </p:spPr>
        <p:txBody>
          <a:bodyPr wrap="none">
            <a:spAutoFit/>
          </a:bodyPr>
          <a:lstStyle/>
          <a:p>
            <a:r>
              <a:rPr lang="zh-CN" altLang="en-US" b="1" dirty="0">
                <a:latin typeface="Tahoma" pitchFamily="34" charset="0"/>
              </a:rPr>
              <a:t>控制体内总质量的减少：</a:t>
            </a:r>
            <a:endParaRPr lang="zh-CN" altLang="en-US" dirty="0"/>
          </a:p>
        </p:txBody>
      </p:sp>
      <p:sp>
        <p:nvSpPr>
          <p:cNvPr id="11" name="矩形 10">
            <a:extLst>
              <a:ext uri="{FF2B5EF4-FFF2-40B4-BE49-F238E27FC236}">
                <a16:creationId xmlns:a16="http://schemas.microsoft.com/office/drawing/2014/main" xmlns="" id="{4850C258-6FD9-4E3B-A5A3-000F0D5DDD8E}"/>
              </a:ext>
            </a:extLst>
          </p:cNvPr>
          <p:cNvSpPr/>
          <p:nvPr/>
        </p:nvSpPr>
        <p:spPr>
          <a:xfrm>
            <a:off x="751220" y="4328532"/>
            <a:ext cx="2122217" cy="369332"/>
          </a:xfrm>
          <a:prstGeom prst="rect">
            <a:avLst/>
          </a:prstGeom>
        </p:spPr>
        <p:txBody>
          <a:bodyPr wrap="square">
            <a:spAutoFit/>
          </a:bodyPr>
          <a:lstStyle/>
          <a:p>
            <a:r>
              <a:rPr lang="zh-CN" altLang="en-US" b="1" dirty="0">
                <a:solidFill>
                  <a:srgbClr val="B91003"/>
                </a:solidFill>
              </a:rPr>
              <a:t>由 </a:t>
            </a:r>
            <a:r>
              <a:rPr lang="en-US" altLang="zh-CN" b="1" dirty="0">
                <a:solidFill>
                  <a:srgbClr val="B91003"/>
                </a:solidFill>
              </a:rPr>
              <a:t>B=C </a:t>
            </a:r>
            <a:r>
              <a:rPr lang="zh-CN" altLang="en-US" b="1" dirty="0">
                <a:solidFill>
                  <a:srgbClr val="B91003"/>
                </a:solidFill>
              </a:rPr>
              <a:t>可得：</a:t>
            </a:r>
            <a:r>
              <a:rPr lang="en-US" altLang="zh-CN" dirty="0"/>
              <a:t> </a:t>
            </a:r>
            <a:endParaRPr lang="zh-CN" altLang="en-US" dirty="0"/>
          </a:p>
        </p:txBody>
      </p:sp>
      <p:graphicFrame>
        <p:nvGraphicFramePr>
          <p:cNvPr id="13" name="Object 22">
            <a:extLst>
              <a:ext uri="{FF2B5EF4-FFF2-40B4-BE49-F238E27FC236}">
                <a16:creationId xmlns:a16="http://schemas.microsoft.com/office/drawing/2014/main" xmlns="" id="{289FB19F-9922-4895-8DF6-29DAF93EE793}"/>
              </a:ext>
            </a:extLst>
          </p:cNvPr>
          <p:cNvGraphicFramePr>
            <a:graphicFrameLocks noChangeAspect="1"/>
          </p:cNvGraphicFramePr>
          <p:nvPr>
            <p:extLst>
              <p:ext uri="{D42A27DB-BD31-4B8C-83A1-F6EECF244321}">
                <p14:modId xmlns:p14="http://schemas.microsoft.com/office/powerpoint/2010/main" val="3519925931"/>
              </p:ext>
            </p:extLst>
          </p:nvPr>
        </p:nvGraphicFramePr>
        <p:xfrm>
          <a:off x="2271357" y="5162622"/>
          <a:ext cx="3226585" cy="687718"/>
        </p:xfrm>
        <a:graphic>
          <a:graphicData uri="http://schemas.openxmlformats.org/presentationml/2006/ole">
            <mc:AlternateContent xmlns:mc="http://schemas.openxmlformats.org/markup-compatibility/2006">
              <mc:Choice xmlns:v="urn:schemas-microsoft-com:vml" Requires="v">
                <p:oleObj spid="_x0000_s58435" r:id="rId12" imgW="2273300" imgH="482600" progId="Equation.DSMT4">
                  <p:embed/>
                </p:oleObj>
              </mc:Choice>
              <mc:Fallback>
                <p:oleObj r:id="rId12" imgW="2273300" imgH="482600" progId="Equation.DSMT4">
                  <p:embed/>
                  <p:pic>
                    <p:nvPicPr>
                      <p:cNvPr id="27" name="Object 22">
                        <a:extLst>
                          <a:ext uri="{FF2B5EF4-FFF2-40B4-BE49-F238E27FC236}">
                            <a16:creationId xmlns:a16="http://schemas.microsoft.com/office/drawing/2014/main" xmlns="" id="{7FB2396F-E04A-4B53-88BC-5EE36C0B07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1357" y="5162622"/>
                        <a:ext cx="3226585" cy="687718"/>
                      </a:xfrm>
                      <a:prstGeom prst="rect">
                        <a:avLst/>
                      </a:prstGeom>
                      <a:noFill/>
                      <a:ln w="28575">
                        <a:solidFill>
                          <a:srgbClr val="FF0000"/>
                        </a:solidFill>
                        <a:miter lim="800000"/>
                        <a:headEnd/>
                        <a:tailEnd/>
                      </a:ln>
                    </p:spPr>
                  </p:pic>
                </p:oleObj>
              </mc:Fallback>
            </mc:AlternateContent>
          </a:graphicData>
        </a:graphic>
      </p:graphicFrame>
      <p:pic>
        <p:nvPicPr>
          <p:cNvPr id="14" name="Picture 2">
            <a:extLst>
              <a:ext uri="{FF2B5EF4-FFF2-40B4-BE49-F238E27FC236}">
                <a16:creationId xmlns:a16="http://schemas.microsoft.com/office/drawing/2014/main" xmlns="" id="{AACC859D-5D98-4F2B-83BA-9010BD1E73B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59492" b="17755"/>
          <a:stretch/>
        </p:blipFill>
        <p:spPr bwMode="auto">
          <a:xfrm>
            <a:off x="6516216" y="4018325"/>
            <a:ext cx="1692312" cy="148815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xmlns="" id="{80A4BBE4-94F0-4CD5-BD14-775F297ECAB3}"/>
              </a:ext>
            </a:extLst>
          </p:cNvPr>
          <p:cNvCxnSpPr/>
          <p:nvPr/>
        </p:nvCxnSpPr>
        <p:spPr bwMode="auto">
          <a:xfrm flipH="1">
            <a:off x="4981943" y="3394921"/>
            <a:ext cx="1049054" cy="88869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7" name="直接箭头连接符 16">
            <a:extLst>
              <a:ext uri="{FF2B5EF4-FFF2-40B4-BE49-F238E27FC236}">
                <a16:creationId xmlns:a16="http://schemas.microsoft.com/office/drawing/2014/main" xmlns="" id="{5C0BEE36-C537-4395-97AC-2C4992CFCB48}"/>
              </a:ext>
            </a:extLst>
          </p:cNvPr>
          <p:cNvCxnSpPr>
            <a:cxnSpLocks/>
          </p:cNvCxnSpPr>
          <p:nvPr/>
        </p:nvCxnSpPr>
        <p:spPr bwMode="auto">
          <a:xfrm flipH="1">
            <a:off x="5606984" y="4963968"/>
            <a:ext cx="909232" cy="60353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xmlns="" id="{08E2D9DF-7C2B-49A9-B59B-873A79B5177A}"/>
              </a:ext>
            </a:extLst>
          </p:cNvPr>
          <p:cNvSpPr>
            <a:spLocks noChangeArrowheads="1"/>
          </p:cNvSpPr>
          <p:nvPr/>
        </p:nvSpPr>
        <p:spPr bwMode="auto">
          <a:xfrm>
            <a:off x="287524" y="873125"/>
            <a:ext cx="3852428" cy="492443"/>
          </a:xfrm>
          <a:prstGeom prst="rect">
            <a:avLst/>
          </a:prstGeom>
          <a:solidFill>
            <a:schemeClr val="accent1">
              <a:lumMod val="20000"/>
              <a:lumOff val="80000"/>
            </a:schemeClr>
          </a:solidFill>
          <a:ln w="9525">
            <a:noFill/>
            <a:miter lim="800000"/>
            <a:headEnd/>
            <a:tailEnd/>
          </a:ln>
        </p:spPr>
        <p:txBody>
          <a:bodyPr wrap="square">
            <a:spAutoFit/>
          </a:bodyPr>
          <a:lstStyle/>
          <a:p>
            <a:pPr eaLnBrk="1" hangingPunct="1">
              <a:buClr>
                <a:srgbClr val="C00000"/>
              </a:buClr>
              <a:buSzPct val="70000"/>
              <a:buFont typeface="Wingdings" pitchFamily="2" charset="2"/>
              <a:buChar char="u"/>
              <a:defRPr/>
            </a:pPr>
            <a:r>
              <a:rPr lang="zh-CN" altLang="en-US" sz="2600" dirty="0">
                <a:latin typeface="华文新魏" pitchFamily="2" charset="-122"/>
                <a:ea typeface="华文新魏" pitchFamily="2" charset="-122"/>
              </a:rPr>
              <a:t>连续方程</a:t>
            </a:r>
            <a:r>
              <a:rPr lang="en-US" altLang="zh-CN" sz="2600" dirty="0">
                <a:latin typeface="华文新魏" pitchFamily="2" charset="-122"/>
                <a:ea typeface="华文新魏" pitchFamily="2" charset="-122"/>
              </a:rPr>
              <a:t>(</a:t>
            </a:r>
            <a:r>
              <a:rPr lang="zh-CN" altLang="en-US" sz="2600" dirty="0">
                <a:latin typeface="华文新魏" pitchFamily="2" charset="-122"/>
                <a:ea typeface="华文新魏" pitchFamily="2" charset="-122"/>
              </a:rPr>
              <a:t>运动控制体</a:t>
            </a:r>
            <a:r>
              <a:rPr lang="en-US" altLang="zh-CN" sz="2600" dirty="0">
                <a:latin typeface="华文新魏" pitchFamily="2" charset="-122"/>
                <a:ea typeface="华文新魏" pitchFamily="2" charset="-122"/>
              </a:rPr>
              <a:t>)</a:t>
            </a:r>
            <a:endParaRPr lang="zh-CN" altLang="en-US" sz="2600" dirty="0">
              <a:latin typeface="华文新魏" pitchFamily="2" charset="-122"/>
              <a:ea typeface="华文新魏" pitchFamily="2"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276A2CF2-19C6-4A33-B6A4-1A813A8DF36C}"/>
                  </a:ext>
                </a:extLst>
              </p:cNvPr>
              <p:cNvSpPr/>
              <p:nvPr/>
            </p:nvSpPr>
            <p:spPr>
              <a:xfrm>
                <a:off x="287524" y="1763524"/>
                <a:ext cx="3437159"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𝑡</m:t>
                    </m:r>
                  </m:oMath>
                </a14:m>
                <a:r>
                  <a:rPr lang="en-US" altLang="zh-CN" b="1" dirty="0">
                    <a:latin typeface="Tahoma" pitchFamily="34" charset="0"/>
                  </a:rPr>
                  <a:t> </a:t>
                </a:r>
                <a:r>
                  <a:rPr lang="zh-CN" altLang="en-US" b="1" dirty="0">
                    <a:latin typeface="Tahoma" pitchFamily="34" charset="0"/>
                  </a:rPr>
                  <a:t>时刻，控制体内包含的质量： </a:t>
                </a:r>
                <a:endParaRPr lang="zh-CN" altLang="en-US" dirty="0"/>
              </a:p>
            </p:txBody>
          </p:sp>
        </mc:Choice>
        <mc:Fallback xmlns="">
          <p:sp>
            <p:nvSpPr>
              <p:cNvPr id="2" name="矩形 1">
                <a:extLst>
                  <a:ext uri="{FF2B5EF4-FFF2-40B4-BE49-F238E27FC236}">
                    <a16:creationId xmlns:a16="http://schemas.microsoft.com/office/drawing/2014/main" id="{276A2CF2-19C6-4A33-B6A4-1A813A8DF36C}"/>
                  </a:ext>
                </a:extLst>
              </p:cNvPr>
              <p:cNvSpPr>
                <a:spLocks noRot="1" noChangeAspect="1" noMove="1" noResize="1" noEditPoints="1" noAdjustHandles="1" noChangeArrowheads="1" noChangeShapeType="1" noTextEdit="1"/>
              </p:cNvSpPr>
              <p:nvPr/>
            </p:nvSpPr>
            <p:spPr>
              <a:xfrm>
                <a:off x="287524" y="1763524"/>
                <a:ext cx="3437159" cy="369332"/>
              </a:xfrm>
              <a:prstGeom prst="rect">
                <a:avLst/>
              </a:prstGeom>
              <a:blipFill>
                <a:blip r:embed="rId3"/>
                <a:stretch>
                  <a:fillRect t="-11475" b="-21311"/>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xmlns="" id="{FE8A346A-345C-420A-8BFB-EC1F63DDB8D7}"/>
              </a:ext>
            </a:extLst>
          </p:cNvPr>
          <p:cNvSpPr/>
          <p:nvPr/>
        </p:nvSpPr>
        <p:spPr>
          <a:xfrm>
            <a:off x="287524" y="3095672"/>
            <a:ext cx="1579278" cy="369332"/>
          </a:xfrm>
          <a:prstGeom prst="rect">
            <a:avLst/>
          </a:prstGeom>
        </p:spPr>
        <p:txBody>
          <a:bodyPr wrap="none">
            <a:spAutoFit/>
          </a:bodyPr>
          <a:lstStyle/>
          <a:p>
            <a:r>
              <a:rPr lang="zh-CN" altLang="en-US" b="1" dirty="0">
                <a:latin typeface="Tahoma" pitchFamily="34" charset="0"/>
              </a:rPr>
              <a:t>由质量守恒：</a:t>
            </a:r>
            <a:endParaRPr lang="zh-CN" altLang="en-US" dirty="0"/>
          </a:p>
        </p:txBody>
      </p:sp>
      <p:pic>
        <p:nvPicPr>
          <p:cNvPr id="12" name="Picture 7">
            <a:extLst>
              <a:ext uri="{FF2B5EF4-FFF2-40B4-BE49-F238E27FC236}">
                <a16:creationId xmlns:a16="http://schemas.microsoft.com/office/drawing/2014/main" xmlns="" id="{0288ADA1-0A45-406B-A023-E1D82B2DC6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2465" y="930861"/>
            <a:ext cx="3525986" cy="31508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9">
            <a:extLst>
              <a:ext uri="{FF2B5EF4-FFF2-40B4-BE49-F238E27FC236}">
                <a16:creationId xmlns:a16="http://schemas.microsoft.com/office/drawing/2014/main" xmlns="" id="{DF4605DB-C372-4E11-8357-A82B70168187}"/>
              </a:ext>
            </a:extLst>
          </p:cNvPr>
          <p:cNvGraphicFramePr>
            <a:graphicFrameLocks noChangeAspect="1"/>
          </p:cNvGraphicFramePr>
          <p:nvPr>
            <p:extLst>
              <p:ext uri="{D42A27DB-BD31-4B8C-83A1-F6EECF244321}">
                <p14:modId xmlns:p14="http://schemas.microsoft.com/office/powerpoint/2010/main" val="3874425422"/>
              </p:ext>
            </p:extLst>
          </p:nvPr>
        </p:nvGraphicFramePr>
        <p:xfrm>
          <a:off x="3634868" y="1727520"/>
          <a:ext cx="1614796" cy="369332"/>
        </p:xfrm>
        <a:graphic>
          <a:graphicData uri="http://schemas.openxmlformats.org/presentationml/2006/ole">
            <mc:AlternateContent xmlns:mc="http://schemas.openxmlformats.org/markup-compatibility/2006">
              <mc:Choice xmlns:v="urn:schemas-microsoft-com:vml" Requires="v">
                <p:oleObj spid="_x0000_s59524" name="Equation" r:id="rId5" imgW="939600" imgH="215640" progId="Equation.3">
                  <p:embed/>
                </p:oleObj>
              </mc:Choice>
              <mc:Fallback>
                <p:oleObj name="Equation" r:id="rId5" imgW="939600" imgH="215640" progId="Equation.3">
                  <p:embed/>
                  <p:pic>
                    <p:nvPicPr>
                      <p:cNvPr id="158729" name="Object 9">
                        <a:extLst>
                          <a:ext uri="{FF2B5EF4-FFF2-40B4-BE49-F238E27FC236}">
                            <a16:creationId xmlns:a16="http://schemas.microsoft.com/office/drawing/2014/main" xmlns="" id="{75C15DD2-4E98-49AE-8C62-586CBD5DF9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4868" y="1727520"/>
                        <a:ext cx="1614796" cy="36933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F2B2C0E7-7B00-4097-9A66-CEE9BD6B6D3E}"/>
                  </a:ext>
                </a:extLst>
              </p:cNvPr>
              <p:cNvSpPr/>
              <p:nvPr/>
            </p:nvSpPr>
            <p:spPr>
              <a:xfrm>
                <a:off x="251520" y="2195572"/>
                <a:ext cx="3560590"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a14:m>
                <a:r>
                  <a:rPr lang="en-US" altLang="zh-CN" b="1" dirty="0">
                    <a:latin typeface="Tahoma" pitchFamily="34" charset="0"/>
                  </a:rPr>
                  <a:t> </a:t>
                </a:r>
                <a:r>
                  <a:rPr lang="zh-CN" altLang="en-US" b="1" dirty="0">
                    <a:latin typeface="Tahoma" pitchFamily="34" charset="0"/>
                  </a:rPr>
                  <a:t>时刻，控制体内包含的质量： </a:t>
                </a:r>
                <a:endParaRPr lang="zh-CN" altLang="en-US" dirty="0"/>
              </a:p>
            </p:txBody>
          </p:sp>
        </mc:Choice>
        <mc:Fallback xmlns="">
          <p:sp>
            <p:nvSpPr>
              <p:cNvPr id="14" name="矩形 13">
                <a:extLst>
                  <a:ext uri="{FF2B5EF4-FFF2-40B4-BE49-F238E27FC236}">
                    <a16:creationId xmlns:a16="http://schemas.microsoft.com/office/drawing/2014/main" id="{F2B2C0E7-7B00-4097-9A66-CEE9BD6B6D3E}"/>
                  </a:ext>
                </a:extLst>
              </p:cNvPr>
              <p:cNvSpPr>
                <a:spLocks noRot="1" noChangeAspect="1" noMove="1" noResize="1" noEditPoints="1" noAdjustHandles="1" noChangeArrowheads="1" noChangeShapeType="1" noTextEdit="1"/>
              </p:cNvSpPr>
              <p:nvPr/>
            </p:nvSpPr>
            <p:spPr>
              <a:xfrm>
                <a:off x="251520" y="2195572"/>
                <a:ext cx="3560590" cy="369332"/>
              </a:xfrm>
              <a:prstGeom prst="rect">
                <a:avLst/>
              </a:prstGeom>
              <a:blipFill>
                <a:blip r:embed="rId7"/>
                <a:stretch>
                  <a:fillRect t="-11475" b="-21311"/>
                </a:stretch>
              </a:blipFill>
            </p:spPr>
            <p:txBody>
              <a:bodyPr/>
              <a:lstStyle/>
              <a:p>
                <a:r>
                  <a:rPr lang="zh-CN" altLang="en-US">
                    <a:noFill/>
                  </a:rPr>
                  <a:t> </a:t>
                </a:r>
              </a:p>
            </p:txBody>
          </p:sp>
        </mc:Fallback>
      </mc:AlternateContent>
      <p:graphicFrame>
        <p:nvGraphicFramePr>
          <p:cNvPr id="15" name="Object 13">
            <a:extLst>
              <a:ext uri="{FF2B5EF4-FFF2-40B4-BE49-F238E27FC236}">
                <a16:creationId xmlns:a16="http://schemas.microsoft.com/office/drawing/2014/main" xmlns="" id="{1424FAC5-B780-4724-B352-F9FE8F995C1C}"/>
              </a:ext>
            </a:extLst>
          </p:cNvPr>
          <p:cNvGraphicFramePr>
            <a:graphicFrameLocks noChangeAspect="1"/>
          </p:cNvGraphicFramePr>
          <p:nvPr>
            <p:extLst>
              <p:ext uri="{D42A27DB-BD31-4B8C-83A1-F6EECF244321}">
                <p14:modId xmlns:p14="http://schemas.microsoft.com/office/powerpoint/2010/main" val="3313154755"/>
              </p:ext>
            </p:extLst>
          </p:nvPr>
        </p:nvGraphicFramePr>
        <p:xfrm>
          <a:off x="3595701" y="2202064"/>
          <a:ext cx="1639156" cy="362840"/>
        </p:xfrm>
        <a:graphic>
          <a:graphicData uri="http://schemas.openxmlformats.org/presentationml/2006/ole">
            <mc:AlternateContent xmlns:mc="http://schemas.openxmlformats.org/markup-compatibility/2006">
              <mc:Choice xmlns:v="urn:schemas-microsoft-com:vml" Requires="v">
                <p:oleObj spid="_x0000_s59525" name="Equation" r:id="rId8" imgW="1028520" imgH="228600" progId="Equation.3">
                  <p:embed/>
                </p:oleObj>
              </mc:Choice>
              <mc:Fallback>
                <p:oleObj name="Equation" r:id="rId8" imgW="1028520" imgH="228600" progId="Equation.3">
                  <p:embed/>
                  <p:pic>
                    <p:nvPicPr>
                      <p:cNvPr id="158733" name="Object 13">
                        <a:extLst>
                          <a:ext uri="{FF2B5EF4-FFF2-40B4-BE49-F238E27FC236}">
                            <a16:creationId xmlns:a16="http://schemas.microsoft.com/office/drawing/2014/main" xmlns="" id="{E2B30394-9F70-4473-8E63-2292880FE6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5701" y="2202064"/>
                        <a:ext cx="1639156" cy="362840"/>
                      </a:xfrm>
                      <a:prstGeom prst="rect">
                        <a:avLst/>
                      </a:prstGeom>
                      <a:noFill/>
                      <a:ln>
                        <a:noFill/>
                      </a:ln>
                      <a:effectLst/>
                    </p:spPr>
                  </p:pic>
                </p:oleObj>
              </mc:Fallback>
            </mc:AlternateContent>
          </a:graphicData>
        </a:graphic>
      </p:graphicFrame>
      <p:graphicFrame>
        <p:nvGraphicFramePr>
          <p:cNvPr id="16" name="Object 8">
            <a:extLst>
              <a:ext uri="{FF2B5EF4-FFF2-40B4-BE49-F238E27FC236}">
                <a16:creationId xmlns:a16="http://schemas.microsoft.com/office/drawing/2014/main" xmlns="" id="{903638A0-8188-4338-A6CD-B951C239E3AD}"/>
              </a:ext>
            </a:extLst>
          </p:cNvPr>
          <p:cNvGraphicFramePr>
            <a:graphicFrameLocks noChangeAspect="1"/>
          </p:cNvGraphicFramePr>
          <p:nvPr>
            <p:extLst>
              <p:ext uri="{D42A27DB-BD31-4B8C-83A1-F6EECF244321}">
                <p14:modId xmlns:p14="http://schemas.microsoft.com/office/powerpoint/2010/main" val="4226369197"/>
              </p:ext>
            </p:extLst>
          </p:nvPr>
        </p:nvGraphicFramePr>
        <p:xfrm>
          <a:off x="955861" y="2600908"/>
          <a:ext cx="3835152" cy="528190"/>
        </p:xfrm>
        <a:graphic>
          <a:graphicData uri="http://schemas.openxmlformats.org/presentationml/2006/ole">
            <mc:AlternateContent xmlns:mc="http://schemas.openxmlformats.org/markup-compatibility/2006">
              <mc:Choice xmlns:v="urn:schemas-microsoft-com:vml" Requires="v">
                <p:oleObj spid="_x0000_s59526" name="Equation" r:id="rId10" imgW="2743200" imgH="380880" progId="Equation.DSMT4">
                  <p:embed/>
                </p:oleObj>
              </mc:Choice>
              <mc:Fallback>
                <p:oleObj name="Equation" r:id="rId10" imgW="2743200" imgH="380880" progId="Equation.DSMT4">
                  <p:embed/>
                  <p:pic>
                    <p:nvPicPr>
                      <p:cNvPr id="176136" name="Object 8">
                        <a:extLst>
                          <a:ext uri="{FF2B5EF4-FFF2-40B4-BE49-F238E27FC236}">
                            <a16:creationId xmlns:a16="http://schemas.microsoft.com/office/drawing/2014/main" xmlns="" id="{D01F8882-2396-4E6E-BFB4-E3212E98AE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5861" y="2600908"/>
                        <a:ext cx="3835152" cy="528190"/>
                      </a:xfrm>
                      <a:prstGeom prst="rect">
                        <a:avLst/>
                      </a:prstGeom>
                      <a:noFill/>
                      <a:ln>
                        <a:noFill/>
                      </a:ln>
                      <a:effectLst/>
                    </p:spPr>
                  </p:pic>
                </p:oleObj>
              </mc:Fallback>
            </mc:AlternateContent>
          </a:graphicData>
        </a:graphic>
      </p:graphicFrame>
      <p:graphicFrame>
        <p:nvGraphicFramePr>
          <p:cNvPr id="17" name="Object 3">
            <a:extLst>
              <a:ext uri="{FF2B5EF4-FFF2-40B4-BE49-F238E27FC236}">
                <a16:creationId xmlns:a16="http://schemas.microsoft.com/office/drawing/2014/main" xmlns="" id="{AC324B68-66EB-46D7-A73D-AA813FA7E01E}"/>
              </a:ext>
            </a:extLst>
          </p:cNvPr>
          <p:cNvGraphicFramePr>
            <a:graphicFrameLocks noChangeAspect="1"/>
          </p:cNvGraphicFramePr>
          <p:nvPr>
            <p:extLst>
              <p:ext uri="{D42A27DB-BD31-4B8C-83A1-F6EECF244321}">
                <p14:modId xmlns:p14="http://schemas.microsoft.com/office/powerpoint/2010/main" val="1331909349"/>
              </p:ext>
            </p:extLst>
          </p:nvPr>
        </p:nvGraphicFramePr>
        <p:xfrm>
          <a:off x="955861" y="3491716"/>
          <a:ext cx="3942150" cy="369332"/>
        </p:xfrm>
        <a:graphic>
          <a:graphicData uri="http://schemas.openxmlformats.org/presentationml/2006/ole">
            <mc:AlternateContent xmlns:mc="http://schemas.openxmlformats.org/markup-compatibility/2006">
              <mc:Choice xmlns:v="urn:schemas-microsoft-com:vml" Requires="v">
                <p:oleObj spid="_x0000_s59527" name="Equation" r:id="rId12" imgW="2425680" imgH="228600" progId="Equation.3">
                  <p:embed/>
                </p:oleObj>
              </mc:Choice>
              <mc:Fallback>
                <p:oleObj name="Equation" r:id="rId12" imgW="2425680" imgH="228600" progId="Equation.3">
                  <p:embed/>
                  <p:pic>
                    <p:nvPicPr>
                      <p:cNvPr id="176131" name="Object 3">
                        <a:extLst>
                          <a:ext uri="{FF2B5EF4-FFF2-40B4-BE49-F238E27FC236}">
                            <a16:creationId xmlns:a16="http://schemas.microsoft.com/office/drawing/2014/main" xmlns="" id="{05896EDE-5034-46CE-A316-E1C77FA2AA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5861" y="3491716"/>
                        <a:ext cx="3942150" cy="369332"/>
                      </a:xfrm>
                      <a:prstGeom prst="rect">
                        <a:avLst/>
                      </a:prstGeom>
                      <a:noFill/>
                      <a:ln>
                        <a:noFill/>
                      </a:ln>
                      <a:effectLst/>
                    </p:spPr>
                  </p:pic>
                </p:oleObj>
              </mc:Fallback>
            </mc:AlternateContent>
          </a:graphicData>
        </a:graphic>
      </p:graphicFrame>
      <p:graphicFrame>
        <p:nvGraphicFramePr>
          <p:cNvPr id="19" name="Object 5">
            <a:extLst>
              <a:ext uri="{FF2B5EF4-FFF2-40B4-BE49-F238E27FC236}">
                <a16:creationId xmlns:a16="http://schemas.microsoft.com/office/drawing/2014/main" xmlns="" id="{D7D598FC-AC23-4354-8E43-5B65436883A6}"/>
              </a:ext>
            </a:extLst>
          </p:cNvPr>
          <p:cNvGraphicFramePr>
            <a:graphicFrameLocks noChangeAspect="1"/>
          </p:cNvGraphicFramePr>
          <p:nvPr>
            <p:extLst>
              <p:ext uri="{D42A27DB-BD31-4B8C-83A1-F6EECF244321}">
                <p14:modId xmlns:p14="http://schemas.microsoft.com/office/powerpoint/2010/main" val="2625519629"/>
              </p:ext>
            </p:extLst>
          </p:nvPr>
        </p:nvGraphicFramePr>
        <p:xfrm>
          <a:off x="955861" y="4014935"/>
          <a:ext cx="3942150" cy="369333"/>
        </p:xfrm>
        <a:graphic>
          <a:graphicData uri="http://schemas.openxmlformats.org/presentationml/2006/ole">
            <mc:AlternateContent xmlns:mc="http://schemas.openxmlformats.org/markup-compatibility/2006">
              <mc:Choice xmlns:v="urn:schemas-microsoft-com:vml" Requires="v">
                <p:oleObj spid="_x0000_s59528" name="Equation" r:id="rId14" imgW="2425680" imgH="228600" progId="Equation.3">
                  <p:embed/>
                </p:oleObj>
              </mc:Choice>
              <mc:Fallback>
                <p:oleObj name="Equation" r:id="rId14" imgW="2425680" imgH="228600" progId="Equation.3">
                  <p:embed/>
                  <p:pic>
                    <p:nvPicPr>
                      <p:cNvPr id="176133" name="Object 5">
                        <a:extLst>
                          <a:ext uri="{FF2B5EF4-FFF2-40B4-BE49-F238E27FC236}">
                            <a16:creationId xmlns:a16="http://schemas.microsoft.com/office/drawing/2014/main" xmlns="" id="{55AC6E69-46DD-419F-B11B-012E9AF72F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5861" y="4014935"/>
                        <a:ext cx="3942150" cy="369333"/>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xmlns="" id="{CA7C643B-796F-46A6-9636-B88E8F0FFADF}"/>
                  </a:ext>
                </a:extLst>
              </p:cNvPr>
              <p:cNvSpPr/>
              <p:nvPr/>
            </p:nvSpPr>
            <p:spPr>
              <a:xfrm>
                <a:off x="279233" y="4470522"/>
                <a:ext cx="1353256" cy="369332"/>
              </a:xfrm>
              <a:prstGeom prst="rect">
                <a:avLst/>
              </a:prstGeom>
            </p:spPr>
            <p:txBody>
              <a:bodyPr wrap="none">
                <a:spAutoFit/>
              </a:bodyPr>
              <a:lstStyle/>
              <a:p>
                <a14:m>
                  <m:oMath xmlns:m="http://schemas.openxmlformats.org/officeDocument/2006/math">
                    <m:r>
                      <a:rPr lang="en-US" altLang="zh-CN" b="1" i="1" smtClean="0">
                        <a:latin typeface="Cambria Math" panose="02040503050406030204" pitchFamily="18" charset="0"/>
                      </a:rPr>
                      <m:t>𝒕</m:t>
                    </m:r>
                    <m:r>
                      <a:rPr lang="en-US" altLang="zh-CN" b="1" i="1" smtClean="0">
                        <a:latin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𝒕</m:t>
                    </m:r>
                    <m:r>
                      <a:rPr lang="en-US" altLang="zh-CN" b="1" i="1" smtClean="0">
                        <a:latin typeface="Cambria Math" panose="02040503050406030204" pitchFamily="18" charset="0"/>
                        <a:ea typeface="Cambria Math" panose="02040503050406030204" pitchFamily="18" charset="0"/>
                      </a:rPr>
                      <m:t> </m:t>
                    </m:r>
                  </m:oMath>
                </a14:m>
                <a:r>
                  <a:rPr lang="zh-CN" altLang="en-US" b="1" dirty="0">
                    <a:latin typeface="Tahoma" pitchFamily="34" charset="0"/>
                  </a:rPr>
                  <a:t>时：</a:t>
                </a:r>
                <a:endParaRPr lang="zh-CN" altLang="en-US" dirty="0"/>
              </a:p>
            </p:txBody>
          </p:sp>
        </mc:Choice>
        <mc:Fallback xmlns="">
          <p:sp>
            <p:nvSpPr>
              <p:cNvPr id="21" name="矩形 20">
                <a:extLst>
                  <a:ext uri="{FF2B5EF4-FFF2-40B4-BE49-F238E27FC236}">
                    <a16:creationId xmlns:a16="http://schemas.microsoft.com/office/drawing/2014/main" id="{CA7C643B-796F-46A6-9636-B88E8F0FFADF}"/>
                  </a:ext>
                </a:extLst>
              </p:cNvPr>
              <p:cNvSpPr>
                <a:spLocks noRot="1" noChangeAspect="1" noMove="1" noResize="1" noEditPoints="1" noAdjustHandles="1" noChangeArrowheads="1" noChangeShapeType="1" noTextEdit="1"/>
              </p:cNvSpPr>
              <p:nvPr/>
            </p:nvSpPr>
            <p:spPr>
              <a:xfrm>
                <a:off x="279233" y="4470522"/>
                <a:ext cx="1353256" cy="369332"/>
              </a:xfrm>
              <a:prstGeom prst="rect">
                <a:avLst/>
              </a:prstGeom>
              <a:blipFill>
                <a:blip r:embed="rId16"/>
                <a:stretch>
                  <a:fillRect t="-11475" r="-3604" b="-21311"/>
                </a:stretch>
              </a:blipFill>
            </p:spPr>
            <p:txBody>
              <a:bodyPr/>
              <a:lstStyle/>
              <a:p>
                <a:r>
                  <a:rPr lang="zh-CN" altLang="en-US">
                    <a:noFill/>
                  </a:rPr>
                  <a:t> </a:t>
                </a:r>
              </a:p>
            </p:txBody>
          </p:sp>
        </mc:Fallback>
      </mc:AlternateContent>
      <p:graphicFrame>
        <p:nvGraphicFramePr>
          <p:cNvPr id="23" name="Object 9">
            <a:extLst>
              <a:ext uri="{FF2B5EF4-FFF2-40B4-BE49-F238E27FC236}">
                <a16:creationId xmlns:a16="http://schemas.microsoft.com/office/drawing/2014/main" xmlns="" id="{71D096B3-8653-443D-9CF1-A00DED0F0F0B}"/>
              </a:ext>
            </a:extLst>
          </p:cNvPr>
          <p:cNvGraphicFramePr>
            <a:graphicFrameLocks noChangeAspect="1"/>
          </p:cNvGraphicFramePr>
          <p:nvPr>
            <p:extLst>
              <p:ext uri="{D42A27DB-BD31-4B8C-83A1-F6EECF244321}">
                <p14:modId xmlns:p14="http://schemas.microsoft.com/office/powerpoint/2010/main" val="3741939680"/>
              </p:ext>
            </p:extLst>
          </p:nvPr>
        </p:nvGraphicFramePr>
        <p:xfrm>
          <a:off x="1600201" y="4505949"/>
          <a:ext cx="2755776" cy="579582"/>
        </p:xfrm>
        <a:graphic>
          <a:graphicData uri="http://schemas.openxmlformats.org/presentationml/2006/ole">
            <mc:AlternateContent xmlns:mc="http://schemas.openxmlformats.org/markup-compatibility/2006">
              <mc:Choice xmlns:v="urn:schemas-microsoft-com:vml" Requires="v">
                <p:oleObj spid="_x0000_s59529" name="Equation" r:id="rId17" imgW="2108160" imgH="444240" progId="Equation.3">
                  <p:embed/>
                </p:oleObj>
              </mc:Choice>
              <mc:Fallback>
                <p:oleObj name="Equation" r:id="rId17" imgW="2108160" imgH="444240" progId="Equation.3">
                  <p:embed/>
                  <p:pic>
                    <p:nvPicPr>
                      <p:cNvPr id="176137" name="Object 9">
                        <a:extLst>
                          <a:ext uri="{FF2B5EF4-FFF2-40B4-BE49-F238E27FC236}">
                            <a16:creationId xmlns:a16="http://schemas.microsoft.com/office/drawing/2014/main" xmlns="" id="{B2BA1BF9-6601-4ABA-B2DE-E92B0F5CE8D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00201" y="4505949"/>
                        <a:ext cx="2755776" cy="579582"/>
                      </a:xfrm>
                      <a:prstGeom prst="rect">
                        <a:avLst/>
                      </a:prstGeom>
                      <a:noFill/>
                      <a:ln>
                        <a:noFill/>
                      </a:ln>
                      <a:effectLst/>
                    </p:spPr>
                  </p:pic>
                </p:oleObj>
              </mc:Fallback>
            </mc:AlternateContent>
          </a:graphicData>
        </a:graphic>
      </p:graphicFrame>
      <p:graphicFrame>
        <p:nvGraphicFramePr>
          <p:cNvPr id="24" name="Object 4">
            <a:extLst>
              <a:ext uri="{FF2B5EF4-FFF2-40B4-BE49-F238E27FC236}">
                <a16:creationId xmlns:a16="http://schemas.microsoft.com/office/drawing/2014/main" xmlns="" id="{10C7A89F-D28C-4345-B5FE-B2D69C5E6896}"/>
              </a:ext>
            </a:extLst>
          </p:cNvPr>
          <p:cNvGraphicFramePr>
            <a:graphicFrameLocks noChangeAspect="1"/>
          </p:cNvGraphicFramePr>
          <p:nvPr>
            <p:extLst>
              <p:ext uri="{D42A27DB-BD31-4B8C-83A1-F6EECF244321}">
                <p14:modId xmlns:p14="http://schemas.microsoft.com/office/powerpoint/2010/main" val="2895981879"/>
              </p:ext>
            </p:extLst>
          </p:nvPr>
        </p:nvGraphicFramePr>
        <p:xfrm>
          <a:off x="1600201" y="5130747"/>
          <a:ext cx="2683767" cy="581921"/>
        </p:xfrm>
        <a:graphic>
          <a:graphicData uri="http://schemas.openxmlformats.org/presentationml/2006/ole">
            <mc:AlternateContent xmlns:mc="http://schemas.openxmlformats.org/markup-compatibility/2006">
              <mc:Choice xmlns:v="urn:schemas-microsoft-com:vml" Requires="v">
                <p:oleObj spid="_x0000_s59530" name="Equation" r:id="rId19" imgW="2044440" imgH="444240" progId="Equation.3">
                  <p:embed/>
                </p:oleObj>
              </mc:Choice>
              <mc:Fallback>
                <p:oleObj name="Equation" r:id="rId19" imgW="2044440" imgH="444240" progId="Equation.3">
                  <p:embed/>
                  <p:pic>
                    <p:nvPicPr>
                      <p:cNvPr id="175108" name="Object 4">
                        <a:extLst>
                          <a:ext uri="{FF2B5EF4-FFF2-40B4-BE49-F238E27FC236}">
                            <a16:creationId xmlns:a16="http://schemas.microsoft.com/office/drawing/2014/main" xmlns="" id="{64691927-96F6-410B-8229-F25F72AD4EF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00201" y="5130747"/>
                        <a:ext cx="2683767" cy="581921"/>
                      </a:xfrm>
                      <a:prstGeom prst="rect">
                        <a:avLst/>
                      </a:prstGeom>
                      <a:noFill/>
                      <a:ln>
                        <a:noFill/>
                      </a:ln>
                      <a:effectLst/>
                    </p:spPr>
                  </p:pic>
                </p:oleObj>
              </mc:Fallback>
            </mc:AlternateContent>
          </a:graphicData>
        </a:graphic>
      </p:graphicFrame>
      <p:sp>
        <p:nvSpPr>
          <p:cNvPr id="25" name="矩形 24">
            <a:extLst>
              <a:ext uri="{FF2B5EF4-FFF2-40B4-BE49-F238E27FC236}">
                <a16:creationId xmlns:a16="http://schemas.microsoft.com/office/drawing/2014/main" xmlns="" id="{E0C05AA0-29BA-49A7-A3AA-6B1FD07B35B0}"/>
              </a:ext>
            </a:extLst>
          </p:cNvPr>
          <p:cNvSpPr/>
          <p:nvPr/>
        </p:nvSpPr>
        <p:spPr>
          <a:xfrm>
            <a:off x="953546" y="5800209"/>
            <a:ext cx="2122217" cy="369332"/>
          </a:xfrm>
          <a:prstGeom prst="rect">
            <a:avLst/>
          </a:prstGeom>
        </p:spPr>
        <p:txBody>
          <a:bodyPr wrap="square">
            <a:spAutoFit/>
          </a:bodyPr>
          <a:lstStyle/>
          <a:p>
            <a:r>
              <a:rPr lang="zh-CN" altLang="en-US" b="1" dirty="0">
                <a:solidFill>
                  <a:srgbClr val="B91003"/>
                </a:solidFill>
              </a:rPr>
              <a:t>即：</a:t>
            </a:r>
            <a:r>
              <a:rPr lang="en-US" altLang="zh-CN" dirty="0"/>
              <a:t> </a:t>
            </a:r>
            <a:endParaRPr lang="zh-CN" altLang="en-US" dirty="0"/>
          </a:p>
        </p:txBody>
      </p:sp>
      <p:graphicFrame>
        <p:nvGraphicFramePr>
          <p:cNvPr id="26" name="Object 6">
            <a:extLst>
              <a:ext uri="{FF2B5EF4-FFF2-40B4-BE49-F238E27FC236}">
                <a16:creationId xmlns:a16="http://schemas.microsoft.com/office/drawing/2014/main" xmlns="" id="{5A33E919-6365-4F4D-BB39-0E2464AECEC0}"/>
              </a:ext>
            </a:extLst>
          </p:cNvPr>
          <p:cNvGraphicFramePr>
            <a:graphicFrameLocks noChangeAspect="1"/>
          </p:cNvGraphicFramePr>
          <p:nvPr>
            <p:extLst>
              <p:ext uri="{D42A27DB-BD31-4B8C-83A1-F6EECF244321}">
                <p14:modId xmlns:p14="http://schemas.microsoft.com/office/powerpoint/2010/main" val="1005872562"/>
              </p:ext>
            </p:extLst>
          </p:nvPr>
        </p:nvGraphicFramePr>
        <p:xfrm>
          <a:off x="1516069" y="5712668"/>
          <a:ext cx="2233364" cy="597488"/>
        </p:xfrm>
        <a:graphic>
          <a:graphicData uri="http://schemas.openxmlformats.org/presentationml/2006/ole">
            <mc:AlternateContent xmlns:mc="http://schemas.openxmlformats.org/markup-compatibility/2006">
              <mc:Choice xmlns:v="urn:schemas-microsoft-com:vml" Requires="v">
                <p:oleObj spid="_x0000_s59531" name="Equation" r:id="rId21" imgW="1650960" imgH="444240" progId="Equation.3">
                  <p:embed/>
                </p:oleObj>
              </mc:Choice>
              <mc:Fallback>
                <p:oleObj name="Equation" r:id="rId21" imgW="1650960" imgH="444240" progId="Equation.3">
                  <p:embed/>
                  <p:pic>
                    <p:nvPicPr>
                      <p:cNvPr id="175110" name="Object 6">
                        <a:extLst>
                          <a:ext uri="{FF2B5EF4-FFF2-40B4-BE49-F238E27FC236}">
                            <a16:creationId xmlns:a16="http://schemas.microsoft.com/office/drawing/2014/main" xmlns="" id="{BF5C8636-B66F-4D46-8248-A3AC61D1FE3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16069" y="5712668"/>
                        <a:ext cx="2233364" cy="597488"/>
                      </a:xfrm>
                      <a:prstGeom prst="rect">
                        <a:avLst/>
                      </a:prstGeom>
                      <a:noFill/>
                      <a:ln>
                        <a:noFill/>
                      </a:ln>
                      <a:effectLst/>
                    </p:spPr>
                  </p:pic>
                </p:oleObj>
              </mc:Fallback>
            </mc:AlternateContent>
          </a:graphicData>
        </a:graphic>
      </p:graphicFrame>
      <p:graphicFrame>
        <p:nvGraphicFramePr>
          <p:cNvPr id="27" name="Object 22">
            <a:extLst>
              <a:ext uri="{FF2B5EF4-FFF2-40B4-BE49-F238E27FC236}">
                <a16:creationId xmlns:a16="http://schemas.microsoft.com/office/drawing/2014/main" xmlns="" id="{7FB2396F-E04A-4B53-88BC-5EE36C0B0787}"/>
              </a:ext>
            </a:extLst>
          </p:cNvPr>
          <p:cNvGraphicFramePr>
            <a:graphicFrameLocks noChangeAspect="1"/>
          </p:cNvGraphicFramePr>
          <p:nvPr>
            <p:extLst>
              <p:ext uri="{D42A27DB-BD31-4B8C-83A1-F6EECF244321}">
                <p14:modId xmlns:p14="http://schemas.microsoft.com/office/powerpoint/2010/main" val="4151351616"/>
              </p:ext>
            </p:extLst>
          </p:nvPr>
        </p:nvGraphicFramePr>
        <p:xfrm>
          <a:off x="4680012" y="5528909"/>
          <a:ext cx="3226585" cy="687718"/>
        </p:xfrm>
        <a:graphic>
          <a:graphicData uri="http://schemas.openxmlformats.org/presentationml/2006/ole">
            <mc:AlternateContent xmlns:mc="http://schemas.openxmlformats.org/markup-compatibility/2006">
              <mc:Choice xmlns:v="urn:schemas-microsoft-com:vml" Requires="v">
                <p:oleObj spid="_x0000_s59532" r:id="rId23" imgW="2273300" imgH="482600" progId="Equation.DSMT4">
                  <p:embed/>
                </p:oleObj>
              </mc:Choice>
              <mc:Fallback>
                <p:oleObj r:id="rId23" imgW="2273300" imgH="482600" progId="Equation.DSMT4">
                  <p:embed/>
                  <p:pic>
                    <p:nvPicPr>
                      <p:cNvPr id="127005"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80012" y="5528909"/>
                        <a:ext cx="3226585" cy="687718"/>
                      </a:xfrm>
                      <a:prstGeom prst="rect">
                        <a:avLst/>
                      </a:prstGeom>
                      <a:noFill/>
                      <a:ln w="28575">
                        <a:solidFill>
                          <a:srgbClr val="FF0000"/>
                        </a:solidFill>
                        <a:miter lim="800000"/>
                        <a:headEnd/>
                        <a:tailEnd/>
                      </a:ln>
                    </p:spPr>
                  </p:pic>
                </p:oleObj>
              </mc:Fallback>
            </mc:AlternateContent>
          </a:graphicData>
        </a:graphic>
      </p:graphicFrame>
      <p:sp>
        <p:nvSpPr>
          <p:cNvPr id="28" name="箭头: 右 27">
            <a:extLst>
              <a:ext uri="{FF2B5EF4-FFF2-40B4-BE49-F238E27FC236}">
                <a16:creationId xmlns:a16="http://schemas.microsoft.com/office/drawing/2014/main" xmlns="" id="{534D30AC-CBE8-45CA-A00D-D3DD831A2578}"/>
              </a:ext>
            </a:extLst>
          </p:cNvPr>
          <p:cNvSpPr/>
          <p:nvPr/>
        </p:nvSpPr>
        <p:spPr bwMode="auto">
          <a:xfrm>
            <a:off x="3908688" y="5831392"/>
            <a:ext cx="612068" cy="1800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aphicFrame>
        <p:nvGraphicFramePr>
          <p:cNvPr id="20" name="Object 6">
            <a:extLst>
              <a:ext uri="{FF2B5EF4-FFF2-40B4-BE49-F238E27FC236}">
                <a16:creationId xmlns:a16="http://schemas.microsoft.com/office/drawing/2014/main" xmlns="" id="{B6A65AD5-E7DA-46BB-92D5-567EB5FED7CD}"/>
              </a:ext>
            </a:extLst>
          </p:cNvPr>
          <p:cNvGraphicFramePr>
            <a:graphicFrameLocks noChangeAspect="1"/>
          </p:cNvGraphicFramePr>
          <p:nvPr>
            <p:extLst>
              <p:ext uri="{D42A27DB-BD31-4B8C-83A1-F6EECF244321}">
                <p14:modId xmlns:p14="http://schemas.microsoft.com/office/powerpoint/2010/main" val="2564939906"/>
              </p:ext>
            </p:extLst>
          </p:nvPr>
        </p:nvGraphicFramePr>
        <p:xfrm>
          <a:off x="6134099" y="4094549"/>
          <a:ext cx="1409700" cy="579437"/>
        </p:xfrm>
        <a:graphic>
          <a:graphicData uri="http://schemas.openxmlformats.org/presentationml/2006/ole">
            <mc:AlternateContent xmlns:mc="http://schemas.openxmlformats.org/markup-compatibility/2006">
              <mc:Choice xmlns:v="urn:schemas-microsoft-com:vml" Requires="v">
                <p:oleObj spid="_x0000_s59533" name="Equation" r:id="rId25" imgW="1041120" imgH="431640" progId="Equation.DSMT4">
                  <p:embed/>
                </p:oleObj>
              </mc:Choice>
              <mc:Fallback>
                <p:oleObj name="Equation" r:id="rId25" imgW="1041120" imgH="431640" progId="Equation.DSMT4">
                  <p:embed/>
                  <p:pic>
                    <p:nvPicPr>
                      <p:cNvPr id="26" name="Object 6">
                        <a:extLst>
                          <a:ext uri="{FF2B5EF4-FFF2-40B4-BE49-F238E27FC236}">
                            <a16:creationId xmlns:a16="http://schemas.microsoft.com/office/drawing/2014/main" xmlns="" id="{5A33E919-6365-4F4D-BB39-0E2464AECEC0}"/>
                          </a:ext>
                        </a:extLst>
                      </p:cNvPr>
                      <p:cNvPicPr>
                        <a:picLocks noChangeAspect="1" noChangeArrowheads="1"/>
                      </p:cNvPicPr>
                      <p:nvPr/>
                    </p:nvPicPr>
                    <p:blipFill>
                      <a:blip r:embed="rId26"/>
                      <a:srcRect/>
                      <a:stretch>
                        <a:fillRect/>
                      </a:stretch>
                    </p:blipFill>
                    <p:spPr bwMode="auto">
                      <a:xfrm>
                        <a:off x="6134099" y="4094549"/>
                        <a:ext cx="1409700" cy="579437"/>
                      </a:xfrm>
                      <a:prstGeom prst="rect">
                        <a:avLst/>
                      </a:prstGeom>
                      <a:noFill/>
                      <a:ln>
                        <a:noFill/>
                      </a:ln>
                      <a:effectLst/>
                    </p:spPr>
                  </p:pic>
                </p:oleObj>
              </mc:Fallback>
            </mc:AlternateContent>
          </a:graphicData>
        </a:graphic>
      </p:graphicFrame>
      <p:graphicFrame>
        <p:nvGraphicFramePr>
          <p:cNvPr id="22" name="Object 6">
            <a:extLst>
              <a:ext uri="{FF2B5EF4-FFF2-40B4-BE49-F238E27FC236}">
                <a16:creationId xmlns:a16="http://schemas.microsoft.com/office/drawing/2014/main" xmlns="" id="{3C93B471-79AF-4462-ACB8-D94B7AE698F7}"/>
              </a:ext>
            </a:extLst>
          </p:cNvPr>
          <p:cNvGraphicFramePr>
            <a:graphicFrameLocks noChangeAspect="1"/>
          </p:cNvGraphicFramePr>
          <p:nvPr>
            <p:extLst>
              <p:ext uri="{D42A27DB-BD31-4B8C-83A1-F6EECF244321}">
                <p14:modId xmlns:p14="http://schemas.microsoft.com/office/powerpoint/2010/main" val="2009458960"/>
              </p:ext>
            </p:extLst>
          </p:nvPr>
        </p:nvGraphicFramePr>
        <p:xfrm>
          <a:off x="5134474" y="4822131"/>
          <a:ext cx="3730293" cy="444114"/>
        </p:xfrm>
        <a:graphic>
          <a:graphicData uri="http://schemas.openxmlformats.org/presentationml/2006/ole">
            <mc:AlternateContent xmlns:mc="http://schemas.openxmlformats.org/markup-compatibility/2006">
              <mc:Choice xmlns:v="urn:schemas-microsoft-com:vml" Requires="v">
                <p:oleObj spid="_x0000_s59534" name="Equation" r:id="rId27" imgW="3276360" imgH="393480" progId="Equation.DSMT4">
                  <p:embed/>
                </p:oleObj>
              </mc:Choice>
              <mc:Fallback>
                <p:oleObj name="Equation" r:id="rId27" imgW="3276360" imgH="393480" progId="Equation.DSMT4">
                  <p:embed/>
                  <p:pic>
                    <p:nvPicPr>
                      <p:cNvPr id="20" name="Object 6">
                        <a:extLst>
                          <a:ext uri="{FF2B5EF4-FFF2-40B4-BE49-F238E27FC236}">
                            <a16:creationId xmlns:a16="http://schemas.microsoft.com/office/drawing/2014/main" xmlns="" id="{B6A65AD5-E7DA-46BB-92D5-567EB5FED7CD}"/>
                          </a:ext>
                        </a:extLst>
                      </p:cNvPr>
                      <p:cNvPicPr>
                        <a:picLocks noChangeAspect="1" noChangeArrowheads="1"/>
                      </p:cNvPicPr>
                      <p:nvPr/>
                    </p:nvPicPr>
                    <p:blipFill>
                      <a:blip r:embed="rId28"/>
                      <a:srcRect/>
                      <a:stretch>
                        <a:fillRect/>
                      </a:stretch>
                    </p:blipFill>
                    <p:spPr bwMode="auto">
                      <a:xfrm>
                        <a:off x="5134474" y="4822131"/>
                        <a:ext cx="3730293" cy="444114"/>
                      </a:xfrm>
                      <a:prstGeom prst="rect">
                        <a:avLst/>
                      </a:prstGeom>
                      <a:noFill/>
                      <a:ln>
                        <a:noFill/>
                      </a:ln>
                      <a:effectLst/>
                    </p:spPr>
                  </p:pic>
                </p:oleObj>
              </mc:Fallback>
            </mc:AlternateContent>
          </a:graphicData>
        </a:graphic>
      </p:graphicFrame>
      <p:cxnSp>
        <p:nvCxnSpPr>
          <p:cNvPr id="5" name="直接箭头连接符 4">
            <a:extLst>
              <a:ext uri="{FF2B5EF4-FFF2-40B4-BE49-F238E27FC236}">
                <a16:creationId xmlns:a16="http://schemas.microsoft.com/office/drawing/2014/main" xmlns="" id="{6D171B0B-B240-45FF-8800-FE5D2325211B}"/>
              </a:ext>
            </a:extLst>
          </p:cNvPr>
          <p:cNvCxnSpPr/>
          <p:nvPr/>
        </p:nvCxnSpPr>
        <p:spPr bwMode="auto">
          <a:xfrm>
            <a:off x="7195458" y="4514636"/>
            <a:ext cx="0" cy="32521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graphicFrame>
        <p:nvGraphicFramePr>
          <p:cNvPr id="29" name="Object 6">
            <a:extLst>
              <a:ext uri="{FF2B5EF4-FFF2-40B4-BE49-F238E27FC236}">
                <a16:creationId xmlns:a16="http://schemas.microsoft.com/office/drawing/2014/main" xmlns="" id="{AC67B901-DDB9-45E3-8D5F-7CE7E8B52637}"/>
              </a:ext>
            </a:extLst>
          </p:cNvPr>
          <p:cNvGraphicFramePr>
            <a:graphicFrameLocks noChangeAspect="1"/>
          </p:cNvGraphicFramePr>
          <p:nvPr>
            <p:extLst>
              <p:ext uri="{D42A27DB-BD31-4B8C-83A1-F6EECF244321}">
                <p14:modId xmlns:p14="http://schemas.microsoft.com/office/powerpoint/2010/main" val="2952704478"/>
              </p:ext>
            </p:extLst>
          </p:nvPr>
        </p:nvGraphicFramePr>
        <p:xfrm>
          <a:off x="7309817" y="4552996"/>
          <a:ext cx="790575" cy="238125"/>
        </p:xfrm>
        <a:graphic>
          <a:graphicData uri="http://schemas.openxmlformats.org/presentationml/2006/ole">
            <mc:AlternateContent xmlns:mc="http://schemas.openxmlformats.org/markup-compatibility/2006">
              <mc:Choice xmlns:v="urn:schemas-microsoft-com:vml" Requires="v">
                <p:oleObj spid="_x0000_s59535" name="Equation" r:id="rId29" imgW="583920" imgH="177480" progId="Equation.DSMT4">
                  <p:embed/>
                </p:oleObj>
              </mc:Choice>
              <mc:Fallback>
                <p:oleObj name="Equation" r:id="rId29" imgW="583920" imgH="177480" progId="Equation.DSMT4">
                  <p:embed/>
                  <p:pic>
                    <p:nvPicPr>
                      <p:cNvPr id="20" name="Object 6">
                        <a:extLst>
                          <a:ext uri="{FF2B5EF4-FFF2-40B4-BE49-F238E27FC236}">
                            <a16:creationId xmlns:a16="http://schemas.microsoft.com/office/drawing/2014/main" xmlns="" id="{B6A65AD5-E7DA-46BB-92D5-567EB5FED7CD}"/>
                          </a:ext>
                        </a:extLst>
                      </p:cNvPr>
                      <p:cNvPicPr>
                        <a:picLocks noChangeAspect="1" noChangeArrowheads="1"/>
                      </p:cNvPicPr>
                      <p:nvPr/>
                    </p:nvPicPr>
                    <p:blipFill>
                      <a:blip r:embed="rId30"/>
                      <a:srcRect/>
                      <a:stretch>
                        <a:fillRect/>
                      </a:stretch>
                    </p:blipFill>
                    <p:spPr bwMode="auto">
                      <a:xfrm>
                        <a:off x="7309817" y="4552996"/>
                        <a:ext cx="790575" cy="238125"/>
                      </a:xfrm>
                      <a:prstGeom prst="rect">
                        <a:avLst/>
                      </a:prstGeom>
                      <a:noFill/>
                      <a:ln>
                        <a:solidFill>
                          <a:srgbClr val="FF0000"/>
                        </a:solidFill>
                      </a:ln>
                      <a:effectLst/>
                    </p:spPr>
                  </p:pic>
                </p:oleObj>
              </mc:Fallback>
            </mc:AlternateContent>
          </a:graphicData>
        </a:graphic>
      </p:graphicFrame>
      <p:sp>
        <p:nvSpPr>
          <p:cNvPr id="30" name="矩形 29">
            <a:extLst>
              <a:ext uri="{FF2B5EF4-FFF2-40B4-BE49-F238E27FC236}">
                <a16:creationId xmlns:a16="http://schemas.microsoft.com/office/drawing/2014/main" xmlns="" id="{948E4547-F56A-4BDC-9F57-5715F32CAE1E}"/>
              </a:ext>
            </a:extLst>
          </p:cNvPr>
          <p:cNvSpPr/>
          <p:nvPr/>
        </p:nvSpPr>
        <p:spPr>
          <a:xfrm>
            <a:off x="31578" y="1358762"/>
            <a:ext cx="1114408" cy="369332"/>
          </a:xfrm>
          <a:prstGeom prst="rect">
            <a:avLst/>
          </a:prstGeom>
          <a:solidFill>
            <a:schemeClr val="accent6">
              <a:lumMod val="20000"/>
              <a:lumOff val="80000"/>
            </a:schemeClr>
          </a:solidFill>
          <a:ln>
            <a:solidFill>
              <a:schemeClr val="accent4">
                <a:lumMod val="40000"/>
                <a:lumOff val="60000"/>
              </a:schemeClr>
            </a:solidFill>
          </a:ln>
        </p:spPr>
        <p:txBody>
          <a:bodyPr wrap="none">
            <a:spAutoFit/>
          </a:bodyPr>
          <a:lstStyle/>
          <a:p>
            <a:r>
              <a:rPr lang="zh-CN" altLang="en-US" b="1" dirty="0">
                <a:solidFill>
                  <a:srgbClr val="FF0000"/>
                </a:solidFill>
                <a:latin typeface="Tahoma" pitchFamily="34" charset="0"/>
              </a:rPr>
              <a:t>思路一：</a:t>
            </a:r>
            <a:endParaRPr lang="zh-CN" altLang="en-US" dirty="0">
              <a:solidFill>
                <a:srgbClr val="FF0000"/>
              </a:solidFill>
            </a:endParaRPr>
          </a:p>
        </p:txBody>
      </p:sp>
      <p:sp>
        <p:nvSpPr>
          <p:cNvPr id="31" name="矩形 30">
            <a:extLst>
              <a:ext uri="{FF2B5EF4-FFF2-40B4-BE49-F238E27FC236}">
                <a16:creationId xmlns:a16="http://schemas.microsoft.com/office/drawing/2014/main" xmlns="" id="{853DD0B8-D5E2-45B6-ACB7-34EB59A24644}"/>
              </a:ext>
            </a:extLst>
          </p:cNvPr>
          <p:cNvSpPr/>
          <p:nvPr/>
        </p:nvSpPr>
        <p:spPr>
          <a:xfrm>
            <a:off x="5403958" y="3645603"/>
            <a:ext cx="1114408" cy="369332"/>
          </a:xfrm>
          <a:prstGeom prst="rect">
            <a:avLst/>
          </a:prstGeom>
          <a:solidFill>
            <a:schemeClr val="accent6">
              <a:lumMod val="20000"/>
              <a:lumOff val="80000"/>
            </a:schemeClr>
          </a:solidFill>
          <a:ln>
            <a:solidFill>
              <a:schemeClr val="accent4">
                <a:lumMod val="40000"/>
                <a:lumOff val="60000"/>
              </a:schemeClr>
            </a:solidFill>
          </a:ln>
        </p:spPr>
        <p:txBody>
          <a:bodyPr wrap="none">
            <a:spAutoFit/>
          </a:bodyPr>
          <a:lstStyle/>
          <a:p>
            <a:r>
              <a:rPr lang="zh-CN" altLang="en-US" b="1" dirty="0">
                <a:solidFill>
                  <a:srgbClr val="FF0000"/>
                </a:solidFill>
                <a:latin typeface="Tahoma" pitchFamily="34" charset="0"/>
              </a:rPr>
              <a:t>思路二：</a:t>
            </a:r>
            <a:endParaRPr lang="zh-CN" altLang="en-US" dirty="0">
              <a:solidFill>
                <a:srgbClr val="FF0000"/>
              </a:solidFill>
            </a:endParaRPr>
          </a:p>
        </p:txBody>
      </p:sp>
    </p:spTree>
    <p:extLst>
      <p:ext uri="{BB962C8B-B14F-4D97-AF65-F5344CB8AC3E}">
        <p14:creationId xmlns:p14="http://schemas.microsoft.com/office/powerpoint/2010/main" val="2359459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xmlns="" id="{08E2D9DF-7C2B-49A9-B59B-873A79B5177A}"/>
              </a:ext>
            </a:extLst>
          </p:cNvPr>
          <p:cNvSpPr>
            <a:spLocks noChangeArrowheads="1"/>
          </p:cNvSpPr>
          <p:nvPr/>
        </p:nvSpPr>
        <p:spPr bwMode="auto">
          <a:xfrm>
            <a:off x="287524" y="873125"/>
            <a:ext cx="3852428" cy="492443"/>
          </a:xfrm>
          <a:prstGeom prst="rect">
            <a:avLst/>
          </a:prstGeom>
          <a:solidFill>
            <a:schemeClr val="accent1">
              <a:lumMod val="20000"/>
              <a:lumOff val="80000"/>
            </a:schemeClr>
          </a:solidFill>
          <a:ln w="9525">
            <a:noFill/>
            <a:miter lim="800000"/>
            <a:headEnd/>
            <a:tailEnd/>
          </a:ln>
        </p:spPr>
        <p:txBody>
          <a:bodyPr wrap="square">
            <a:spAutoFit/>
          </a:bodyPr>
          <a:lstStyle/>
          <a:p>
            <a:pPr eaLnBrk="1" hangingPunct="1">
              <a:buClr>
                <a:srgbClr val="C00000"/>
              </a:buClr>
              <a:buSzPct val="70000"/>
              <a:buFont typeface="Wingdings" pitchFamily="2" charset="2"/>
              <a:buChar char="u"/>
              <a:defRPr/>
            </a:pPr>
            <a:r>
              <a:rPr lang="zh-CN" altLang="en-US" sz="2600" dirty="0">
                <a:latin typeface="华文新魏" pitchFamily="2" charset="-122"/>
                <a:ea typeface="华文新魏" pitchFamily="2" charset="-122"/>
              </a:rPr>
              <a:t>连续方程</a:t>
            </a:r>
            <a:r>
              <a:rPr lang="en-US" altLang="zh-CN" sz="2600" dirty="0">
                <a:latin typeface="华文新魏" pitchFamily="2" charset="-122"/>
                <a:ea typeface="华文新魏" pitchFamily="2" charset="-122"/>
              </a:rPr>
              <a:t>(</a:t>
            </a:r>
            <a:r>
              <a:rPr lang="zh-CN" altLang="en-US" sz="2600" dirty="0">
                <a:latin typeface="华文新魏" pitchFamily="2" charset="-122"/>
                <a:ea typeface="华文新魏" pitchFamily="2" charset="-122"/>
              </a:rPr>
              <a:t>运动流体微元</a:t>
            </a:r>
            <a:r>
              <a:rPr lang="en-US" altLang="zh-CN" sz="2600" dirty="0">
                <a:latin typeface="华文新魏" pitchFamily="2" charset="-122"/>
                <a:ea typeface="华文新魏" pitchFamily="2" charset="-122"/>
              </a:rPr>
              <a:t>)</a:t>
            </a:r>
            <a:endParaRPr lang="zh-CN" altLang="en-US" sz="2600" dirty="0">
              <a:latin typeface="华文新魏" pitchFamily="2" charset="-122"/>
              <a:ea typeface="华文新魏" pitchFamily="2"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276A2CF2-19C6-4A33-B6A4-1A813A8DF36C}"/>
                  </a:ext>
                </a:extLst>
              </p:cNvPr>
              <p:cNvSpPr/>
              <p:nvPr/>
            </p:nvSpPr>
            <p:spPr>
              <a:xfrm>
                <a:off x="287524" y="1593280"/>
                <a:ext cx="2842445" cy="369332"/>
              </a:xfrm>
              <a:prstGeom prst="rect">
                <a:avLst/>
              </a:prstGeom>
            </p:spPr>
            <p:txBody>
              <a:bodyPr wrap="none">
                <a:spAutoFit/>
              </a:bodyPr>
              <a:lstStyle/>
              <a:p>
                <a:r>
                  <a:rPr lang="zh-CN" altLang="en-US" b="1" dirty="0">
                    <a:latin typeface="Tahoma" pitchFamily="34" charset="0"/>
                  </a:rPr>
                  <a:t>流体微元的质量 </a:t>
                </a:r>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zh-CN" altLang="en-US" b="1" i="1" smtClean="0">
                        <a:latin typeface="Cambria Math" panose="02040503050406030204" pitchFamily="18" charset="0"/>
                      </a:rPr>
                      <m:t>𝝆𝜹</m:t>
                    </m:r>
                    <m:r>
                      <a:rPr lang="zh-CN" altLang="en-US" b="1" i="1" smtClean="0">
                        <a:latin typeface="Cambria Math" panose="02040503050406030204" pitchFamily="18" charset="0"/>
                      </a:rPr>
                      <m:t>𝛀</m:t>
                    </m:r>
                  </m:oMath>
                </a14:m>
                <a:endParaRPr lang="zh-CN" altLang="en-US" dirty="0"/>
              </a:p>
            </p:txBody>
          </p:sp>
        </mc:Choice>
        <mc:Fallback xmlns="">
          <p:sp>
            <p:nvSpPr>
              <p:cNvPr id="2" name="矩形 1">
                <a:extLst>
                  <a:ext uri="{FF2B5EF4-FFF2-40B4-BE49-F238E27FC236}">
                    <a16:creationId xmlns:a16="http://schemas.microsoft.com/office/drawing/2014/main" id="{276A2CF2-19C6-4A33-B6A4-1A813A8DF36C}"/>
                  </a:ext>
                </a:extLst>
              </p:cNvPr>
              <p:cNvSpPr>
                <a:spLocks noRot="1" noChangeAspect="1" noMove="1" noResize="1" noEditPoints="1" noAdjustHandles="1" noChangeArrowheads="1" noChangeShapeType="1" noTextEdit="1"/>
              </p:cNvSpPr>
              <p:nvPr/>
            </p:nvSpPr>
            <p:spPr>
              <a:xfrm>
                <a:off x="287524" y="1593280"/>
                <a:ext cx="2842445" cy="369332"/>
              </a:xfrm>
              <a:prstGeom prst="rect">
                <a:avLst/>
              </a:prstGeom>
              <a:blipFill>
                <a:blip r:embed="rId3"/>
                <a:stretch>
                  <a:fillRect l="-1717" t="-11475" b="-21311"/>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xmlns="" id="{FE8A346A-345C-420A-8BFB-EC1F63DDB8D7}"/>
              </a:ext>
            </a:extLst>
          </p:cNvPr>
          <p:cNvSpPr/>
          <p:nvPr/>
        </p:nvSpPr>
        <p:spPr>
          <a:xfrm>
            <a:off x="291704" y="2655396"/>
            <a:ext cx="417102" cy="369332"/>
          </a:xfrm>
          <a:prstGeom prst="rect">
            <a:avLst/>
          </a:prstGeom>
        </p:spPr>
        <p:txBody>
          <a:bodyPr wrap="none">
            <a:spAutoFit/>
          </a:bodyPr>
          <a:lstStyle/>
          <a:p>
            <a:r>
              <a:rPr lang="zh-CN" altLang="en-US" b="1" dirty="0">
                <a:latin typeface="Tahoma" pitchFamily="34" charset="0"/>
              </a:rPr>
              <a:t>即</a:t>
            </a:r>
            <a:endParaRPr lang="zh-CN" altLang="en-US" dirty="0"/>
          </a:p>
        </p:txBody>
      </p:sp>
      <p:pic>
        <p:nvPicPr>
          <p:cNvPr id="12" name="Picture 7">
            <a:extLst>
              <a:ext uri="{FF2B5EF4-FFF2-40B4-BE49-F238E27FC236}">
                <a16:creationId xmlns:a16="http://schemas.microsoft.com/office/drawing/2014/main" xmlns="" id="{0288ADA1-0A45-406B-A023-E1D82B2DC6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3058" y="1973911"/>
            <a:ext cx="3525986" cy="31508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F2B2C0E7-7B00-4097-9A66-CEE9BD6B6D3E}"/>
                  </a:ext>
                </a:extLst>
              </p:cNvPr>
              <p:cNvSpPr/>
              <p:nvPr/>
            </p:nvSpPr>
            <p:spPr>
              <a:xfrm>
                <a:off x="287524" y="2123358"/>
                <a:ext cx="5041573" cy="541623"/>
              </a:xfrm>
              <a:prstGeom prst="rect">
                <a:avLst/>
              </a:prstGeom>
            </p:spPr>
            <p:txBody>
              <a:bodyPr wrap="none">
                <a:spAutoFit/>
              </a:bodyPr>
              <a:lstStyle/>
              <a:p>
                <a:r>
                  <a:rPr lang="zh-CN" altLang="en-US" b="1" dirty="0">
                    <a:latin typeface="Tahoma" pitchFamily="34" charset="0"/>
                  </a:rPr>
                  <a:t>流体微元的总质量运动过程中保持不变 </a:t>
                </a:r>
                <a14:m>
                  <m:oMath xmlns:m="http://schemas.openxmlformats.org/officeDocument/2006/math">
                    <m:r>
                      <a:rPr lang="en-US" altLang="zh-CN" sz="2000" b="1" i="0" smtClean="0">
                        <a:latin typeface="Cambria Math" panose="02040503050406030204" pitchFamily="18" charset="0"/>
                      </a:rPr>
                      <m:t> </m:t>
                    </m:r>
                    <m:f>
                      <m:fPr>
                        <m:ctrlPr>
                          <a:rPr lang="en-US" altLang="zh-CN" sz="2000" b="1" i="1" smtClean="0">
                            <a:latin typeface="Cambria Math"/>
                          </a:rPr>
                        </m:ctrlPr>
                      </m:fPr>
                      <m:num>
                        <m:r>
                          <a:rPr lang="en-US" altLang="zh-CN" sz="2000" b="1" i="1" smtClean="0">
                            <a:latin typeface="Cambria Math" panose="02040503050406030204" pitchFamily="18" charset="0"/>
                          </a:rPr>
                          <m:t>𝒅𝒎</m:t>
                        </m:r>
                      </m:num>
                      <m:den>
                        <m:r>
                          <a:rPr lang="en-US" altLang="zh-CN" sz="2000" b="1" i="1" smtClean="0">
                            <a:latin typeface="Cambria Math" panose="02040503050406030204" pitchFamily="18" charset="0"/>
                          </a:rPr>
                          <m:t>𝒅𝒕</m:t>
                        </m:r>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zh-CN" altLang="en-US" sz="2000" dirty="0"/>
              </a:p>
            </p:txBody>
          </p:sp>
        </mc:Choice>
        <mc:Fallback xmlns="">
          <p:sp>
            <p:nvSpPr>
              <p:cNvPr id="14" name="矩形 13">
                <a:extLst>
                  <a:ext uri="{FF2B5EF4-FFF2-40B4-BE49-F238E27FC236}">
                    <a16:creationId xmlns:a16="http://schemas.microsoft.com/office/drawing/2014/main" id="{F2B2C0E7-7B00-4097-9A66-CEE9BD6B6D3E}"/>
                  </a:ext>
                </a:extLst>
              </p:cNvPr>
              <p:cNvSpPr>
                <a:spLocks noRot="1" noChangeAspect="1" noMove="1" noResize="1" noEditPoints="1" noAdjustHandles="1" noChangeArrowheads="1" noChangeShapeType="1" noTextEdit="1"/>
              </p:cNvSpPr>
              <p:nvPr/>
            </p:nvSpPr>
            <p:spPr>
              <a:xfrm>
                <a:off x="287524" y="2123358"/>
                <a:ext cx="5041573" cy="541623"/>
              </a:xfrm>
              <a:prstGeom prst="rect">
                <a:avLst/>
              </a:prstGeom>
              <a:blipFill>
                <a:blip r:embed="rId5"/>
                <a:stretch>
                  <a:fillRect l="-967"/>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xmlns="" id="{CA7C643B-796F-46A6-9636-B88E8F0FFADF}"/>
              </a:ext>
            </a:extLst>
          </p:cNvPr>
          <p:cNvSpPr/>
          <p:nvPr/>
        </p:nvSpPr>
        <p:spPr>
          <a:xfrm>
            <a:off x="230082" y="3307417"/>
            <a:ext cx="1346844" cy="369332"/>
          </a:xfrm>
          <a:prstGeom prst="rect">
            <a:avLst/>
          </a:prstGeom>
        </p:spPr>
        <p:txBody>
          <a:bodyPr wrap="none">
            <a:spAutoFit/>
          </a:bodyPr>
          <a:lstStyle/>
          <a:p>
            <a:r>
              <a:rPr lang="zh-CN" altLang="en-US" b="1" dirty="0">
                <a:latin typeface="Tahoma" pitchFamily="34" charset="0"/>
              </a:rPr>
              <a:t>展开，得：</a:t>
            </a:r>
            <a:endParaRPr lang="zh-CN" altLang="en-US" dirty="0"/>
          </a:p>
        </p:txBody>
      </p:sp>
      <p:sp>
        <p:nvSpPr>
          <p:cNvPr id="25" name="矩形 24">
            <a:extLst>
              <a:ext uri="{FF2B5EF4-FFF2-40B4-BE49-F238E27FC236}">
                <a16:creationId xmlns:a16="http://schemas.microsoft.com/office/drawing/2014/main" xmlns="" id="{E0C05AA0-29BA-49A7-A3AA-6B1FD07B35B0}"/>
              </a:ext>
            </a:extLst>
          </p:cNvPr>
          <p:cNvSpPr/>
          <p:nvPr/>
        </p:nvSpPr>
        <p:spPr>
          <a:xfrm>
            <a:off x="236801" y="5249266"/>
            <a:ext cx="1094840" cy="369332"/>
          </a:xfrm>
          <a:prstGeom prst="rect">
            <a:avLst/>
          </a:prstGeom>
        </p:spPr>
        <p:txBody>
          <a:bodyPr wrap="square">
            <a:spAutoFit/>
          </a:bodyPr>
          <a:lstStyle/>
          <a:p>
            <a:r>
              <a:rPr lang="zh-CN" altLang="en-US" b="1" dirty="0">
                <a:solidFill>
                  <a:srgbClr val="B91003"/>
                </a:solidFill>
              </a:rPr>
              <a:t>即：</a:t>
            </a:r>
            <a:r>
              <a:rPr lang="en-US" altLang="zh-CN" dirty="0"/>
              <a:t> </a:t>
            </a:r>
            <a:endParaRPr lang="zh-CN" altLang="en-US" dirty="0"/>
          </a:p>
        </p:txBody>
      </p:sp>
      <p:graphicFrame>
        <p:nvGraphicFramePr>
          <p:cNvPr id="27" name="Object 22">
            <a:extLst>
              <a:ext uri="{FF2B5EF4-FFF2-40B4-BE49-F238E27FC236}">
                <a16:creationId xmlns:a16="http://schemas.microsoft.com/office/drawing/2014/main" xmlns="" id="{7FB2396F-E04A-4B53-88BC-5EE36C0B0787}"/>
              </a:ext>
            </a:extLst>
          </p:cNvPr>
          <p:cNvGraphicFramePr>
            <a:graphicFrameLocks noChangeAspect="1"/>
          </p:cNvGraphicFramePr>
          <p:nvPr>
            <p:extLst>
              <p:ext uri="{D42A27DB-BD31-4B8C-83A1-F6EECF244321}">
                <p14:modId xmlns:p14="http://schemas.microsoft.com/office/powerpoint/2010/main" val="3205415764"/>
              </p:ext>
            </p:extLst>
          </p:nvPr>
        </p:nvGraphicFramePr>
        <p:xfrm>
          <a:off x="4167410" y="5417063"/>
          <a:ext cx="3226585" cy="687718"/>
        </p:xfrm>
        <a:graphic>
          <a:graphicData uri="http://schemas.openxmlformats.org/presentationml/2006/ole">
            <mc:AlternateContent xmlns:mc="http://schemas.openxmlformats.org/markup-compatibility/2006">
              <mc:Choice xmlns:v="urn:schemas-microsoft-com:vml" Requires="v">
                <p:oleObj spid="_x0000_s60443" r:id="rId6" imgW="2273300" imgH="482600" progId="Equation.DSMT4">
                  <p:embed/>
                </p:oleObj>
              </mc:Choice>
              <mc:Fallback>
                <p:oleObj r:id="rId6" imgW="2273300" imgH="482600" progId="Equation.DSMT4">
                  <p:embed/>
                  <p:pic>
                    <p:nvPicPr>
                      <p:cNvPr id="27" name="Object 22">
                        <a:extLst>
                          <a:ext uri="{FF2B5EF4-FFF2-40B4-BE49-F238E27FC236}">
                            <a16:creationId xmlns:a16="http://schemas.microsoft.com/office/drawing/2014/main" xmlns="" id="{7FB2396F-E04A-4B53-88BC-5EE36C0B07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7410" y="5417063"/>
                        <a:ext cx="3226585" cy="687718"/>
                      </a:xfrm>
                      <a:prstGeom prst="rect">
                        <a:avLst/>
                      </a:prstGeom>
                      <a:noFill/>
                      <a:ln w="28575">
                        <a:solidFill>
                          <a:srgbClr val="FF0000"/>
                        </a:solid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423771B3-70A3-4053-8DC9-A27ADA76ADFD}"/>
                  </a:ext>
                </a:extLst>
              </p:cNvPr>
              <p:cNvSpPr/>
              <p:nvPr/>
            </p:nvSpPr>
            <p:spPr>
              <a:xfrm>
                <a:off x="770409" y="2578669"/>
                <a:ext cx="1470274"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a:rPr>
                          </m:ctrlPr>
                        </m:fPr>
                        <m:num>
                          <m:r>
                            <a:rPr lang="en-US" altLang="zh-CN" b="1" i="1">
                              <a:latin typeface="Cambria Math" panose="02040503050406030204" pitchFamily="18" charset="0"/>
                            </a:rPr>
                            <m:t>𝒅</m:t>
                          </m:r>
                          <m:r>
                            <a:rPr lang="en-US" altLang="zh-CN" b="1" i="1" smtClean="0">
                              <a:latin typeface="Cambria Math" panose="02040503050406030204" pitchFamily="18" charset="0"/>
                            </a:rPr>
                            <m:t>(</m:t>
                          </m:r>
                          <m:r>
                            <a:rPr lang="zh-CN" altLang="en-US" b="1" i="1">
                              <a:latin typeface="Cambria Math" panose="02040503050406030204" pitchFamily="18" charset="0"/>
                            </a:rPr>
                            <m:t>𝝆𝜹</m:t>
                          </m:r>
                          <m:r>
                            <a:rPr lang="zh-CN" altLang="en-US" b="1" i="1">
                              <a:latin typeface="Cambria Math" panose="02040503050406030204" pitchFamily="18" charset="0"/>
                            </a:rPr>
                            <m:t>𝛀</m:t>
                          </m:r>
                          <m:r>
                            <a:rPr lang="en-US" altLang="zh-CN" b="1" i="1" smtClean="0">
                              <a:latin typeface="Cambria Math" panose="02040503050406030204" pitchFamily="18" charset="0"/>
                            </a:rPr>
                            <m:t>)</m:t>
                          </m:r>
                        </m:num>
                        <m:den>
                          <m:r>
                            <a:rPr lang="en-US" altLang="zh-CN" b="1" i="1">
                              <a:latin typeface="Cambria Math" panose="02040503050406030204" pitchFamily="18" charset="0"/>
                            </a:rPr>
                            <m:t>𝒅𝒕</m:t>
                          </m:r>
                        </m:den>
                      </m:f>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en-US" dirty="0"/>
              </a:p>
            </p:txBody>
          </p:sp>
        </mc:Choice>
        <mc:Fallback xmlns="">
          <p:sp>
            <p:nvSpPr>
              <p:cNvPr id="4" name="矩形 3">
                <a:extLst>
                  <a:ext uri="{FF2B5EF4-FFF2-40B4-BE49-F238E27FC236}">
                    <a16:creationId xmlns:a16="http://schemas.microsoft.com/office/drawing/2014/main" id="{423771B3-70A3-4053-8DC9-A27ADA76ADFD}"/>
                  </a:ext>
                </a:extLst>
              </p:cNvPr>
              <p:cNvSpPr>
                <a:spLocks noRot="1" noChangeAspect="1" noMove="1" noResize="1" noEditPoints="1" noAdjustHandles="1" noChangeArrowheads="1" noChangeShapeType="1" noTextEdit="1"/>
              </p:cNvSpPr>
              <p:nvPr/>
            </p:nvSpPr>
            <p:spPr>
              <a:xfrm>
                <a:off x="770409" y="2578669"/>
                <a:ext cx="1470274" cy="61991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xmlns="" id="{F156FC1B-6202-4DB9-8683-7B094F67E27D}"/>
                  </a:ext>
                </a:extLst>
              </p:cNvPr>
              <p:cNvSpPr/>
              <p:nvPr/>
            </p:nvSpPr>
            <p:spPr>
              <a:xfrm>
                <a:off x="1625746" y="3189397"/>
                <a:ext cx="2419252"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𝝆</m:t>
                      </m:r>
                      <m:f>
                        <m:fPr>
                          <m:ctrlPr>
                            <a:rPr lang="en-US" altLang="zh-CN" b="1" i="1" smtClean="0">
                              <a:latin typeface="Cambria Math"/>
                            </a:rPr>
                          </m:ctrlPr>
                        </m:fPr>
                        <m:num>
                          <m:r>
                            <a:rPr lang="en-US" altLang="zh-CN" b="1" i="1">
                              <a:latin typeface="Cambria Math" panose="02040503050406030204" pitchFamily="18" charset="0"/>
                            </a:rPr>
                            <m:t>𝒅</m:t>
                          </m:r>
                          <m:r>
                            <a:rPr lang="en-US" altLang="zh-CN" b="1" i="1" smtClean="0">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r>
                            <a:rPr lang="en-US" altLang="zh-CN" b="1" i="1" smtClean="0">
                              <a:latin typeface="Cambria Math" panose="02040503050406030204" pitchFamily="18" charset="0"/>
                            </a:rPr>
                            <m:t>)</m:t>
                          </m:r>
                        </m:num>
                        <m:den>
                          <m:r>
                            <a:rPr lang="en-US" altLang="zh-CN" b="1" i="1">
                              <a:latin typeface="Cambria Math" panose="02040503050406030204" pitchFamily="18" charset="0"/>
                            </a:rPr>
                            <m:t>𝒅𝒕</m:t>
                          </m:r>
                        </m:den>
                      </m:f>
                      <m:r>
                        <a:rPr lang="en-US" altLang="zh-CN" b="1" i="1" smtClean="0">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f>
                        <m:fPr>
                          <m:ctrlPr>
                            <a:rPr lang="en-US" altLang="zh-CN" b="1" i="1">
                              <a:latin typeface="Cambria Math"/>
                            </a:rPr>
                          </m:ctrlPr>
                        </m:fPr>
                        <m:num>
                          <m:r>
                            <a:rPr lang="en-US" altLang="zh-CN" b="1" i="1">
                              <a:latin typeface="Cambria Math" panose="02040503050406030204" pitchFamily="18" charset="0"/>
                            </a:rPr>
                            <m:t>𝒅</m:t>
                          </m:r>
                          <m:r>
                            <a:rPr lang="zh-CN" altLang="en-US" b="1" i="1">
                              <a:latin typeface="Cambria Math" panose="02040503050406030204" pitchFamily="18" charset="0"/>
                            </a:rPr>
                            <m:t>𝝆</m:t>
                          </m:r>
                        </m:num>
                        <m:den>
                          <m:r>
                            <a:rPr lang="en-US" altLang="zh-CN" b="1" i="1">
                              <a:latin typeface="Cambria Math" panose="02040503050406030204" pitchFamily="18" charset="0"/>
                            </a:rPr>
                            <m:t>𝒅𝒕</m:t>
                          </m:r>
                        </m:den>
                      </m:f>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en-US" dirty="0"/>
              </a:p>
            </p:txBody>
          </p:sp>
        </mc:Choice>
        <mc:Fallback xmlns="">
          <p:sp>
            <p:nvSpPr>
              <p:cNvPr id="20" name="矩形 19">
                <a:extLst>
                  <a:ext uri="{FF2B5EF4-FFF2-40B4-BE49-F238E27FC236}">
                    <a16:creationId xmlns:a16="http://schemas.microsoft.com/office/drawing/2014/main" id="{F156FC1B-6202-4DB9-8683-7B094F67E27D}"/>
                  </a:ext>
                </a:extLst>
              </p:cNvPr>
              <p:cNvSpPr>
                <a:spLocks noRot="1" noChangeAspect="1" noMove="1" noResize="1" noEditPoints="1" noAdjustHandles="1" noChangeArrowheads="1" noChangeShapeType="1" noTextEdit="1"/>
              </p:cNvSpPr>
              <p:nvPr/>
            </p:nvSpPr>
            <p:spPr>
              <a:xfrm>
                <a:off x="1625746" y="3189397"/>
                <a:ext cx="2419252" cy="61991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680C4519-ED82-4FA4-B90C-4F349A02D616}"/>
                  </a:ext>
                </a:extLst>
              </p:cNvPr>
              <p:cNvSpPr/>
              <p:nvPr/>
            </p:nvSpPr>
            <p:spPr>
              <a:xfrm>
                <a:off x="1585713" y="3816255"/>
                <a:ext cx="2148345"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𝝆</m:t>
                      </m:r>
                      <m:f>
                        <m:fPr>
                          <m:ctrlPr>
                            <a:rPr lang="en-US" altLang="zh-CN" b="1" i="1" smtClean="0">
                              <a:latin typeface="Cambria Math"/>
                            </a:rPr>
                          </m:ctrlPr>
                        </m:fPr>
                        <m:num>
                          <m:r>
                            <a:rPr lang="en-US" altLang="zh-CN" b="1" i="1">
                              <a:latin typeface="Cambria Math" panose="02040503050406030204" pitchFamily="18" charset="0"/>
                            </a:rPr>
                            <m:t>𝒅</m:t>
                          </m:r>
                          <m:r>
                            <a:rPr lang="en-US" altLang="zh-CN" b="1" i="1" smtClean="0">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r>
                            <a:rPr lang="en-US" altLang="zh-CN" b="1" i="1" smtClean="0">
                              <a:latin typeface="Cambria Math" panose="02040503050406030204" pitchFamily="18" charset="0"/>
                            </a:rPr>
                            <m:t>)</m:t>
                          </m:r>
                        </m:num>
                        <m:den>
                          <m:r>
                            <a:rPr lang="en-US" altLang="zh-CN" b="1" i="1">
                              <a:latin typeface="Cambria Math" panose="02040503050406030204" pitchFamily="18" charset="0"/>
                            </a:rPr>
                            <m:t>𝒅𝒕</m:t>
                          </m:r>
                          <m:r>
                            <a:rPr lang="en-US" altLang="zh-CN" b="1" i="1" smtClean="0">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den>
                      </m:f>
                      <m:r>
                        <a:rPr lang="en-US" altLang="zh-CN" b="1" i="1" smtClean="0">
                          <a:latin typeface="Cambria Math" panose="02040503050406030204" pitchFamily="18" charset="0"/>
                        </a:rPr>
                        <m:t>+</m:t>
                      </m:r>
                      <m:f>
                        <m:fPr>
                          <m:ctrlPr>
                            <a:rPr lang="en-US" altLang="zh-CN" b="1" i="1">
                              <a:latin typeface="Cambria Math"/>
                            </a:rPr>
                          </m:ctrlPr>
                        </m:fPr>
                        <m:num>
                          <m:r>
                            <a:rPr lang="en-US" altLang="zh-CN" b="1" i="1">
                              <a:latin typeface="Cambria Math" panose="02040503050406030204" pitchFamily="18" charset="0"/>
                            </a:rPr>
                            <m:t>𝒅</m:t>
                          </m:r>
                          <m:r>
                            <a:rPr lang="zh-CN" altLang="en-US" b="1" i="1">
                              <a:latin typeface="Cambria Math" panose="02040503050406030204" pitchFamily="18" charset="0"/>
                            </a:rPr>
                            <m:t>𝝆</m:t>
                          </m:r>
                        </m:num>
                        <m:den>
                          <m:r>
                            <a:rPr lang="en-US" altLang="zh-CN" b="1" i="1">
                              <a:latin typeface="Cambria Math" panose="02040503050406030204" pitchFamily="18" charset="0"/>
                            </a:rPr>
                            <m:t>𝒅𝒕</m:t>
                          </m:r>
                        </m:den>
                      </m:f>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en-US" dirty="0"/>
              </a:p>
            </p:txBody>
          </p:sp>
        </mc:Choice>
        <mc:Fallback xmlns="">
          <p:sp>
            <p:nvSpPr>
              <p:cNvPr id="22" name="矩形 21">
                <a:extLst>
                  <a:ext uri="{FF2B5EF4-FFF2-40B4-BE49-F238E27FC236}">
                    <a16:creationId xmlns:a16="http://schemas.microsoft.com/office/drawing/2014/main" id="{680C4519-ED82-4FA4-B90C-4F349A02D616}"/>
                  </a:ext>
                </a:extLst>
              </p:cNvPr>
              <p:cNvSpPr>
                <a:spLocks noRot="1" noChangeAspect="1" noMove="1" noResize="1" noEditPoints="1" noAdjustHandles="1" noChangeArrowheads="1" noChangeShapeType="1" noTextEdit="1"/>
              </p:cNvSpPr>
              <p:nvPr/>
            </p:nvSpPr>
            <p:spPr>
              <a:xfrm>
                <a:off x="1585713" y="3816255"/>
                <a:ext cx="2148345" cy="619913"/>
              </a:xfrm>
              <a:prstGeom prst="rect">
                <a:avLst/>
              </a:prstGeom>
              <a:blipFill>
                <a:blip r:embed="rId10"/>
                <a:stretch>
                  <a:fillRect/>
                </a:stretch>
              </a:blipFill>
            </p:spPr>
            <p:txBody>
              <a:bodyPr/>
              <a:lstStyle/>
              <a:p>
                <a:r>
                  <a:rPr lang="zh-CN" altLang="en-US">
                    <a:noFill/>
                  </a:rPr>
                  <a:t> </a:t>
                </a:r>
              </a:p>
            </p:txBody>
          </p:sp>
        </mc:Fallback>
      </mc:AlternateContent>
      <p:sp>
        <p:nvSpPr>
          <p:cNvPr id="29" name="矩形 28">
            <a:extLst>
              <a:ext uri="{FF2B5EF4-FFF2-40B4-BE49-F238E27FC236}">
                <a16:creationId xmlns:a16="http://schemas.microsoft.com/office/drawing/2014/main" xmlns="" id="{9889D0F6-6532-4C67-83ED-91C824FC0043}"/>
              </a:ext>
            </a:extLst>
          </p:cNvPr>
          <p:cNvSpPr/>
          <p:nvPr/>
        </p:nvSpPr>
        <p:spPr>
          <a:xfrm>
            <a:off x="226043" y="4561100"/>
            <a:ext cx="3295848" cy="369332"/>
          </a:xfrm>
          <a:prstGeom prst="rect">
            <a:avLst/>
          </a:prstGeom>
        </p:spPr>
        <p:txBody>
          <a:bodyPr wrap="square">
            <a:spAutoFit/>
          </a:bodyPr>
          <a:lstStyle/>
          <a:p>
            <a:r>
              <a:rPr lang="zh-CN" altLang="en-US" b="1" dirty="0">
                <a:latin typeface="Tahoma" pitchFamily="34" charset="0"/>
              </a:rPr>
              <a:t>根据速度散度的物理意义，有</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11299E7D-C831-4346-9F5D-96465500D102}"/>
                  </a:ext>
                </a:extLst>
              </p:cNvPr>
              <p:cNvSpPr/>
              <p:nvPr/>
            </p:nvSpPr>
            <p:spPr>
              <a:xfrm>
                <a:off x="3383868" y="4429267"/>
                <a:ext cx="1718739"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a:latin typeface="Cambria Math"/>
                            </a:rPr>
                          </m:ctrlPr>
                        </m:fPr>
                        <m:num>
                          <m:r>
                            <a:rPr lang="en-US" altLang="zh-CN" b="1" i="1">
                              <a:latin typeface="Cambria Math" panose="02040503050406030204" pitchFamily="18" charset="0"/>
                            </a:rPr>
                            <m:t>𝒅</m:t>
                          </m:r>
                          <m:r>
                            <a:rPr lang="en-US" altLang="zh-CN" b="1" i="1">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r>
                            <a:rPr lang="en-US" altLang="zh-CN" b="1" i="1">
                              <a:latin typeface="Cambria Math" panose="02040503050406030204" pitchFamily="18" charset="0"/>
                            </a:rPr>
                            <m:t>)</m:t>
                          </m:r>
                        </m:num>
                        <m:den>
                          <m:r>
                            <a:rPr lang="en-US" altLang="zh-CN" b="1" i="1">
                              <a:latin typeface="Cambria Math" panose="02040503050406030204" pitchFamily="18" charset="0"/>
                            </a:rPr>
                            <m:t>𝒅𝒕</m:t>
                          </m:r>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den>
                      </m:f>
                      <m:r>
                        <a:rPr lang="en-US" altLang="zh-CN" b="1" i="1">
                          <a:latin typeface="Cambria Math" panose="02040503050406030204" pitchFamily="18" charset="0"/>
                        </a:rPr>
                        <m:t>=</m:t>
                      </m:r>
                      <m:r>
                        <a:rPr lang="zh-CN" altLang="en-US" b="1" i="1" smtClean="0">
                          <a:latin typeface="Cambria Math" panose="02040503050406030204" pitchFamily="18" charset="0"/>
                        </a:rPr>
                        <m:t>𝛁</m:t>
                      </m:r>
                      <m:r>
                        <a:rPr lang="zh-CN" altLang="en-US" b="1" i="1" smtClean="0">
                          <a:latin typeface="Cambria Math" panose="02040503050406030204" pitchFamily="18" charset="0"/>
                        </a:rPr>
                        <m:t>⋅</m:t>
                      </m:r>
                      <m:r>
                        <a:rPr lang="en-US" altLang="zh-CN" b="1" i="1" smtClean="0">
                          <a:latin typeface="Cambria Math" panose="02040503050406030204" pitchFamily="18" charset="0"/>
                        </a:rPr>
                        <m:t>𝑽</m:t>
                      </m:r>
                    </m:oMath>
                  </m:oMathPara>
                </a14:m>
                <a:endParaRPr lang="zh-CN" altLang="en-US" dirty="0"/>
              </a:p>
            </p:txBody>
          </p:sp>
        </mc:Choice>
        <mc:Fallback xmlns="">
          <p:sp>
            <p:nvSpPr>
              <p:cNvPr id="5" name="矩形 4">
                <a:extLst>
                  <a:ext uri="{FF2B5EF4-FFF2-40B4-BE49-F238E27FC236}">
                    <a16:creationId xmlns:a16="http://schemas.microsoft.com/office/drawing/2014/main" id="{11299E7D-C831-4346-9F5D-96465500D102}"/>
                  </a:ext>
                </a:extLst>
              </p:cNvPr>
              <p:cNvSpPr>
                <a:spLocks noRot="1" noChangeAspect="1" noMove="1" noResize="1" noEditPoints="1" noAdjustHandles="1" noChangeArrowheads="1" noChangeShapeType="1" noTextEdit="1"/>
              </p:cNvSpPr>
              <p:nvPr/>
            </p:nvSpPr>
            <p:spPr>
              <a:xfrm>
                <a:off x="3383868" y="4429267"/>
                <a:ext cx="1718739" cy="61991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xmlns="" id="{B1CE46D9-B775-4BAD-A65B-F775C06B266D}"/>
                  </a:ext>
                </a:extLst>
              </p:cNvPr>
              <p:cNvSpPr/>
              <p:nvPr/>
            </p:nvSpPr>
            <p:spPr>
              <a:xfrm>
                <a:off x="789704" y="5154115"/>
                <a:ext cx="1728358" cy="496611"/>
              </a:xfrm>
              <a:prstGeom prst="rect">
                <a:avLst/>
              </a:prstGeom>
            </p:spPr>
            <p:txBody>
              <a:bodyPr wrap="none">
                <a:spAutoFit/>
              </a:bodyPr>
              <a:lstStyle/>
              <a:p>
                <a14:m>
                  <m:oMath xmlns:m="http://schemas.openxmlformats.org/officeDocument/2006/math">
                    <m:r>
                      <a:rPr lang="zh-CN" altLang="en-US" b="1" i="1" smtClean="0">
                        <a:latin typeface="Cambria Math" panose="02040503050406030204" pitchFamily="18" charset="0"/>
                      </a:rPr>
                      <m:t>𝝆</m:t>
                    </m:r>
                    <m:r>
                      <a:rPr lang="zh-CN" altLang="en-US" b="1" i="1" smtClean="0">
                        <a:latin typeface="Cambria Math" panose="02040503050406030204" pitchFamily="18" charset="0"/>
                      </a:rPr>
                      <m:t>𝛁</m:t>
                    </m:r>
                    <m:r>
                      <a:rPr lang="zh-CN" altLang="en-US" b="1" i="1" smtClean="0">
                        <a:latin typeface="Cambria Math" panose="02040503050406030204" pitchFamily="18" charset="0"/>
                      </a:rPr>
                      <m:t>⋅</m:t>
                    </m:r>
                    <m:r>
                      <a:rPr lang="en-US" altLang="zh-CN" b="1" i="1" smtClean="0">
                        <a:latin typeface="Cambria Math" panose="02040503050406030204" pitchFamily="18" charset="0"/>
                      </a:rPr>
                      <m:t>𝑽</m:t>
                    </m:r>
                    <m:r>
                      <a:rPr lang="en-US" altLang="zh-CN" b="1" i="1">
                        <a:latin typeface="Cambria Math" panose="02040503050406030204" pitchFamily="18" charset="0"/>
                      </a:rPr>
                      <m:t>+</m:t>
                    </m:r>
                  </m:oMath>
                </a14:m>
                <a:r>
                  <a:rPr lang="en-US" altLang="zh-CN" b="1" dirty="0"/>
                  <a:t> </a:t>
                </a:r>
                <a14:m>
                  <m:oMath xmlns:m="http://schemas.openxmlformats.org/officeDocument/2006/math">
                    <m:f>
                      <m:fPr>
                        <m:ctrlPr>
                          <a:rPr lang="en-US" altLang="zh-CN" b="1" i="1">
                            <a:latin typeface="Cambria Math"/>
                          </a:rPr>
                        </m:ctrlPr>
                      </m:fPr>
                      <m:num>
                        <m:r>
                          <a:rPr lang="en-US" altLang="zh-CN" b="1" i="1">
                            <a:latin typeface="Cambria Math" panose="02040503050406030204" pitchFamily="18" charset="0"/>
                          </a:rPr>
                          <m:t>𝒅</m:t>
                        </m:r>
                        <m:r>
                          <a:rPr lang="zh-CN" altLang="en-US" b="1" i="1">
                            <a:latin typeface="Cambria Math" panose="02040503050406030204" pitchFamily="18" charset="0"/>
                          </a:rPr>
                          <m:t>𝝆</m:t>
                        </m:r>
                      </m:num>
                      <m:den>
                        <m:r>
                          <a:rPr lang="en-US" altLang="zh-CN" b="1" i="1">
                            <a:latin typeface="Cambria Math" panose="02040503050406030204" pitchFamily="18" charset="0"/>
                          </a:rPr>
                          <m:t>𝒅𝒕</m:t>
                        </m:r>
                      </m:den>
                    </m:f>
                    <m:r>
                      <a:rPr lang="en-US" altLang="zh-CN" b="1" i="1">
                        <a:latin typeface="Cambria Math" panose="02040503050406030204" pitchFamily="18" charset="0"/>
                      </a:rPr>
                      <m:t>=</m:t>
                    </m:r>
                    <m:r>
                      <a:rPr lang="en-US" altLang="zh-CN" b="1" i="1">
                        <a:latin typeface="Cambria Math" panose="02040503050406030204" pitchFamily="18" charset="0"/>
                      </a:rPr>
                      <m:t>𝟎</m:t>
                    </m:r>
                  </m:oMath>
                </a14:m>
                <a:endParaRPr lang="zh-CN" altLang="en-US" dirty="0"/>
              </a:p>
            </p:txBody>
          </p:sp>
        </mc:Choice>
        <mc:Fallback xmlns="">
          <p:sp>
            <p:nvSpPr>
              <p:cNvPr id="30" name="矩形 29">
                <a:extLst>
                  <a:ext uri="{FF2B5EF4-FFF2-40B4-BE49-F238E27FC236}">
                    <a16:creationId xmlns:a16="http://schemas.microsoft.com/office/drawing/2014/main" id="{B1CE46D9-B775-4BAD-A65B-F775C06B266D}"/>
                  </a:ext>
                </a:extLst>
              </p:cNvPr>
              <p:cNvSpPr>
                <a:spLocks noRot="1" noChangeAspect="1" noMove="1" noResize="1" noEditPoints="1" noAdjustHandles="1" noChangeArrowheads="1" noChangeShapeType="1" noTextEdit="1"/>
              </p:cNvSpPr>
              <p:nvPr/>
            </p:nvSpPr>
            <p:spPr>
              <a:xfrm>
                <a:off x="789704" y="5154115"/>
                <a:ext cx="1728358" cy="496611"/>
              </a:xfrm>
              <a:prstGeom prst="rect">
                <a:avLst/>
              </a:prstGeom>
              <a:blipFill>
                <a:blip r:embed="rId12"/>
                <a:stretch>
                  <a:fillRect l="-1060" b="-3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xmlns="" id="{C50F34B6-7042-466C-9CBD-C9A4403F9E61}"/>
                  </a:ext>
                </a:extLst>
              </p:cNvPr>
              <p:cNvSpPr/>
              <p:nvPr/>
            </p:nvSpPr>
            <p:spPr>
              <a:xfrm>
                <a:off x="775498" y="5689126"/>
                <a:ext cx="273504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a:rPr>
                          </m:ctrlPr>
                        </m:fPr>
                        <m:num>
                          <m:r>
                            <a:rPr lang="en-US" altLang="zh-CN" b="1" i="1" smtClean="0">
                              <a:latin typeface="Cambria Math" panose="02040503050406030204" pitchFamily="18" charset="0"/>
                            </a:rPr>
                            <m:t>𝝏</m:t>
                          </m:r>
                          <m:r>
                            <a:rPr lang="zh-CN" altLang="en-US" b="1" i="1" smtClean="0">
                              <a:latin typeface="Cambria Math" panose="02040503050406030204" pitchFamily="18" charset="0"/>
                            </a:rPr>
                            <m:t>𝝆</m:t>
                          </m:r>
                        </m:num>
                        <m:den>
                          <m:r>
                            <a:rPr lang="en-US" altLang="zh-CN" b="1" i="1" smtClean="0">
                              <a:latin typeface="Cambria Math" panose="02040503050406030204" pitchFamily="18" charset="0"/>
                            </a:rPr>
                            <m:t>𝝏</m:t>
                          </m:r>
                          <m:r>
                            <a:rPr lang="en-US" altLang="zh-CN" b="1" i="1" smtClean="0">
                              <a:latin typeface="Cambria Math" panose="02040503050406030204" pitchFamily="18" charset="0"/>
                            </a:rPr>
                            <m:t>𝒕</m:t>
                          </m:r>
                        </m:den>
                      </m:f>
                      <m:r>
                        <a:rPr lang="en-US" altLang="zh-CN" b="1" i="1" smtClean="0">
                          <a:latin typeface="Cambria Math" panose="02040503050406030204" pitchFamily="18" charset="0"/>
                        </a:rPr>
                        <m:t>+</m:t>
                      </m:r>
                      <m:r>
                        <a:rPr lang="en-US" altLang="zh-CN" b="1" i="1" smtClean="0">
                          <a:solidFill>
                            <a:srgbClr val="FF0000"/>
                          </a:solidFill>
                          <a:latin typeface="Cambria Math" panose="02040503050406030204" pitchFamily="18" charset="0"/>
                        </a:rPr>
                        <m:t>𝑽</m:t>
                      </m:r>
                      <m:r>
                        <a:rPr lang="zh-CN" altLang="en-US" b="1" i="1">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m:t>
                      </m:r>
                      <m:r>
                        <a:rPr lang="zh-CN" altLang="en-US" b="1" i="1" smtClean="0">
                          <a:solidFill>
                            <a:srgbClr val="FF0000"/>
                          </a:solidFill>
                          <a:latin typeface="Cambria Math" panose="02040503050406030204" pitchFamily="18" charset="0"/>
                        </a:rPr>
                        <m:t>𝝆</m:t>
                      </m:r>
                      <m:r>
                        <a:rPr lang="en-US" altLang="zh-CN" b="1" i="1" smtClean="0">
                          <a:solidFill>
                            <a:srgbClr val="FF0000"/>
                          </a:solidFill>
                          <a:latin typeface="Cambria Math" panose="02040503050406030204" pitchFamily="18" charset="0"/>
                        </a:rPr>
                        <m:t>+</m:t>
                      </m:r>
                      <m:r>
                        <a:rPr lang="zh-CN" altLang="en-US" b="1" i="1" smtClean="0">
                          <a:solidFill>
                            <a:srgbClr val="FF0000"/>
                          </a:solidFill>
                          <a:latin typeface="Cambria Math" panose="02040503050406030204" pitchFamily="18" charset="0"/>
                        </a:rPr>
                        <m:t>𝝆</m:t>
                      </m:r>
                      <m:r>
                        <a:rPr lang="zh-CN" altLang="en-US" b="1" i="1" smtClean="0">
                          <a:solidFill>
                            <a:srgbClr val="FF0000"/>
                          </a:solidFill>
                          <a:latin typeface="Cambria Math" panose="02040503050406030204" pitchFamily="18" charset="0"/>
                        </a:rPr>
                        <m:t>𝛁</m:t>
                      </m:r>
                      <m:r>
                        <a:rPr lang="zh-CN" altLang="en-US"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𝑽</m:t>
                      </m:r>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en-US" dirty="0"/>
              </a:p>
            </p:txBody>
          </p:sp>
        </mc:Choice>
        <mc:Fallback xmlns="">
          <p:sp>
            <p:nvSpPr>
              <p:cNvPr id="31" name="矩形 30">
                <a:extLst>
                  <a:ext uri="{FF2B5EF4-FFF2-40B4-BE49-F238E27FC236}">
                    <a16:creationId xmlns:a16="http://schemas.microsoft.com/office/drawing/2014/main" id="{C50F34B6-7042-466C-9CBD-C9A4403F9E61}"/>
                  </a:ext>
                </a:extLst>
              </p:cNvPr>
              <p:cNvSpPr>
                <a:spLocks noRot="1" noChangeAspect="1" noMove="1" noResize="1" noEditPoints="1" noAdjustHandles="1" noChangeArrowheads="1" noChangeShapeType="1" noTextEdit="1"/>
              </p:cNvSpPr>
              <p:nvPr/>
            </p:nvSpPr>
            <p:spPr>
              <a:xfrm>
                <a:off x="775498" y="5689126"/>
                <a:ext cx="2735043" cy="619016"/>
              </a:xfrm>
              <a:prstGeom prst="rect">
                <a:avLst/>
              </a:prstGeom>
              <a:blipFill>
                <a:blip r:embed="rId13"/>
                <a:stretch>
                  <a:fillRect/>
                </a:stretch>
              </a:blipFill>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xmlns="" id="{C0227B36-C2C4-4080-8C43-1E9902563761}"/>
              </a:ext>
            </a:extLst>
          </p:cNvPr>
          <p:cNvSpPr/>
          <p:nvPr/>
        </p:nvSpPr>
        <p:spPr bwMode="auto">
          <a:xfrm>
            <a:off x="291704" y="5937432"/>
            <a:ext cx="417102" cy="18452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cxnSp>
        <p:nvCxnSpPr>
          <p:cNvPr id="8" name="直接连接符 7">
            <a:extLst>
              <a:ext uri="{FF2B5EF4-FFF2-40B4-BE49-F238E27FC236}">
                <a16:creationId xmlns:a16="http://schemas.microsoft.com/office/drawing/2014/main" xmlns="" id="{AD839DE0-C448-4661-BB9B-D569D3C4D72F}"/>
              </a:ext>
            </a:extLst>
          </p:cNvPr>
          <p:cNvCxnSpPr/>
          <p:nvPr/>
        </p:nvCxnSpPr>
        <p:spPr bwMode="auto">
          <a:xfrm>
            <a:off x="1398333" y="6201308"/>
            <a:ext cx="1533219"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直接箭头连接符 10">
            <a:extLst>
              <a:ext uri="{FF2B5EF4-FFF2-40B4-BE49-F238E27FC236}">
                <a16:creationId xmlns:a16="http://schemas.microsoft.com/office/drawing/2014/main" xmlns="" id="{2D92399F-6405-4145-9B9C-BBB3867CB43F}"/>
              </a:ext>
            </a:extLst>
          </p:cNvPr>
          <p:cNvCxnSpPr/>
          <p:nvPr/>
        </p:nvCxnSpPr>
        <p:spPr bwMode="auto">
          <a:xfrm flipV="1">
            <a:off x="2123728" y="5618598"/>
            <a:ext cx="522058" cy="58271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8620F009-1F57-4A93-B6FA-808B14CC945F}"/>
                  </a:ext>
                </a:extLst>
              </p:cNvPr>
              <p:cNvSpPr/>
              <p:nvPr/>
            </p:nvSpPr>
            <p:spPr>
              <a:xfrm>
                <a:off x="2700032" y="5368014"/>
                <a:ext cx="1043876" cy="369332"/>
              </a:xfrm>
              <a:prstGeom prst="rect">
                <a:avLst/>
              </a:prstGeom>
              <a:solidFill>
                <a:srgbClr val="00B0F0"/>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m:t>
                      </m:r>
                      <m:r>
                        <a:rPr lang="zh-CN" altLang="en-US" b="1" i="1" smtClean="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𝝆</m:t>
                      </m:r>
                      <m:r>
                        <a:rPr lang="en-US" altLang="zh-CN" b="1" i="1">
                          <a:solidFill>
                            <a:srgbClr val="FF0000"/>
                          </a:solidFill>
                          <a:latin typeface="Cambria Math" panose="02040503050406030204" pitchFamily="18" charset="0"/>
                        </a:rPr>
                        <m:t>𝑽</m:t>
                      </m:r>
                      <m:r>
                        <a:rPr lang="en-US" altLang="zh-CN" b="1" i="1" smtClean="0">
                          <a:solidFill>
                            <a:srgbClr val="FF0000"/>
                          </a:solidFill>
                          <a:latin typeface="Cambria Math" panose="02040503050406030204" pitchFamily="18" charset="0"/>
                        </a:rPr>
                        <m:t>)</m:t>
                      </m:r>
                    </m:oMath>
                  </m:oMathPara>
                </a14:m>
                <a:endParaRPr lang="zh-CN" altLang="en-US" dirty="0"/>
              </a:p>
            </p:txBody>
          </p:sp>
        </mc:Choice>
        <mc:Fallback xmlns="">
          <p:sp>
            <p:nvSpPr>
              <p:cNvPr id="18" name="矩形 17">
                <a:extLst>
                  <a:ext uri="{FF2B5EF4-FFF2-40B4-BE49-F238E27FC236}">
                    <a16:creationId xmlns:a16="http://schemas.microsoft.com/office/drawing/2014/main" id="{8620F009-1F57-4A93-B6FA-808B14CC945F}"/>
                  </a:ext>
                </a:extLst>
              </p:cNvPr>
              <p:cNvSpPr>
                <a:spLocks noRot="1" noChangeAspect="1" noMove="1" noResize="1" noEditPoints="1" noAdjustHandles="1" noChangeArrowheads="1" noChangeShapeType="1" noTextEdit="1"/>
              </p:cNvSpPr>
              <p:nvPr/>
            </p:nvSpPr>
            <p:spPr>
              <a:xfrm>
                <a:off x="2700032" y="5368014"/>
                <a:ext cx="1043876" cy="369332"/>
              </a:xfrm>
              <a:prstGeom prst="rect">
                <a:avLst/>
              </a:prstGeom>
              <a:blipFill>
                <a:blip r:embed="rId14"/>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212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xmlns="" id="{08E2D9DF-7C2B-49A9-B59B-873A79B5177A}"/>
              </a:ext>
            </a:extLst>
          </p:cNvPr>
          <p:cNvSpPr>
            <a:spLocks noChangeArrowheads="1"/>
          </p:cNvSpPr>
          <p:nvPr/>
        </p:nvSpPr>
        <p:spPr bwMode="auto">
          <a:xfrm>
            <a:off x="287524" y="873125"/>
            <a:ext cx="3852428" cy="492443"/>
          </a:xfrm>
          <a:prstGeom prst="rect">
            <a:avLst/>
          </a:prstGeom>
          <a:solidFill>
            <a:schemeClr val="accent1">
              <a:lumMod val="20000"/>
              <a:lumOff val="80000"/>
            </a:schemeClr>
          </a:solidFill>
          <a:ln w="9525">
            <a:noFill/>
            <a:miter lim="800000"/>
            <a:headEnd/>
            <a:tailEnd/>
          </a:ln>
        </p:spPr>
        <p:txBody>
          <a:bodyPr wrap="square">
            <a:spAutoFit/>
          </a:bodyPr>
          <a:lstStyle/>
          <a:p>
            <a:pPr eaLnBrk="1" hangingPunct="1">
              <a:buClr>
                <a:srgbClr val="C00000"/>
              </a:buClr>
              <a:buSzPct val="70000"/>
              <a:buFont typeface="Wingdings" pitchFamily="2" charset="2"/>
              <a:buChar char="u"/>
              <a:defRPr/>
            </a:pPr>
            <a:r>
              <a:rPr lang="zh-CN" altLang="en-US" sz="2600" dirty="0">
                <a:latin typeface="华文新魏" pitchFamily="2" charset="-122"/>
                <a:ea typeface="华文新魏" pitchFamily="2" charset="-122"/>
              </a:rPr>
              <a:t>动量方程</a:t>
            </a:r>
            <a:r>
              <a:rPr lang="en-US" altLang="zh-CN" sz="2600" dirty="0">
                <a:latin typeface="华文新魏" pitchFamily="2" charset="-122"/>
                <a:ea typeface="华文新魏" pitchFamily="2" charset="-122"/>
              </a:rPr>
              <a:t>(</a:t>
            </a:r>
            <a:r>
              <a:rPr lang="zh-CN" altLang="en-US" sz="2600" dirty="0">
                <a:latin typeface="华文新魏" pitchFamily="2" charset="-122"/>
                <a:ea typeface="华文新魏" pitchFamily="2" charset="-122"/>
              </a:rPr>
              <a:t>运动流体微元</a:t>
            </a:r>
            <a:r>
              <a:rPr lang="en-US" altLang="zh-CN" sz="2600" dirty="0">
                <a:latin typeface="华文新魏" pitchFamily="2" charset="-122"/>
                <a:ea typeface="华文新魏" pitchFamily="2" charset="-122"/>
              </a:rPr>
              <a:t>)</a:t>
            </a:r>
            <a:endParaRPr lang="zh-CN" altLang="en-US" sz="2600" dirty="0">
              <a:latin typeface="华文新魏" pitchFamily="2" charset="-122"/>
              <a:ea typeface="华文新魏" pitchFamily="2"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276A2CF2-19C6-4A33-B6A4-1A813A8DF36C}"/>
                  </a:ext>
                </a:extLst>
              </p:cNvPr>
              <p:cNvSpPr/>
              <p:nvPr/>
            </p:nvSpPr>
            <p:spPr>
              <a:xfrm>
                <a:off x="287524" y="1593280"/>
                <a:ext cx="5945858" cy="497637"/>
              </a:xfrm>
              <a:prstGeom prst="rect">
                <a:avLst/>
              </a:prstGeom>
            </p:spPr>
            <p:txBody>
              <a:bodyPr wrap="none">
                <a:spAutoFit/>
              </a:bodyPr>
              <a:lstStyle/>
              <a:p>
                <a:r>
                  <a:rPr lang="zh-CN" altLang="en-US" b="1" dirty="0">
                    <a:latin typeface="Tahoma" pitchFamily="34" charset="0"/>
                  </a:rPr>
                  <a:t>根据牛顿第二定律，</a:t>
                </a:r>
                <a:r>
                  <a:rPr lang="en-US" altLang="zh-CN" b="1" dirty="0">
                    <a:latin typeface="Tahoma" pitchFamily="34" charset="0"/>
                  </a:rPr>
                  <a:t>x</a:t>
                </a:r>
                <a:r>
                  <a:rPr lang="zh-CN" altLang="en-US" b="1" dirty="0">
                    <a:latin typeface="Tahoma" pitchFamily="34" charset="0"/>
                  </a:rPr>
                  <a:t>方向动量方程  </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𝑭</m:t>
                    </m:r>
                    <m:r>
                      <a:rPr lang="en-US" altLang="zh-CN" b="1" i="1" smtClean="0">
                        <a:latin typeface="Cambria Math" panose="02040503050406030204" pitchFamily="18" charset="0"/>
                      </a:rPr>
                      <m:t>=</m:t>
                    </m:r>
                    <m:f>
                      <m:fPr>
                        <m:ctrlPr>
                          <a:rPr lang="en-US" altLang="zh-CN" b="1" i="1">
                            <a:latin typeface="Cambria Math"/>
                          </a:rPr>
                        </m:ctrlPr>
                      </m:fPr>
                      <m:num>
                        <m:r>
                          <a:rPr lang="en-US" altLang="zh-CN" b="1" i="1">
                            <a:latin typeface="Cambria Math" panose="02040503050406030204" pitchFamily="18" charset="0"/>
                          </a:rPr>
                          <m:t>𝒅</m:t>
                        </m:r>
                        <m:r>
                          <a:rPr lang="en-US" altLang="zh-CN" b="1" i="1" smtClean="0">
                            <a:latin typeface="Cambria Math" panose="02040503050406030204" pitchFamily="18" charset="0"/>
                          </a:rPr>
                          <m:t>(</m:t>
                        </m:r>
                        <m:r>
                          <a:rPr lang="en-US" altLang="zh-CN" b="1" i="1" smtClean="0">
                            <a:latin typeface="Cambria Math" panose="02040503050406030204" pitchFamily="18" charset="0"/>
                          </a:rPr>
                          <m:t>𝒎𝒖</m:t>
                        </m:r>
                        <m:r>
                          <a:rPr lang="en-US" altLang="zh-CN" b="1" i="1">
                            <a:latin typeface="Cambria Math" panose="02040503050406030204" pitchFamily="18" charset="0"/>
                          </a:rPr>
                          <m:t>)</m:t>
                        </m:r>
                      </m:num>
                      <m:den>
                        <m:r>
                          <a:rPr lang="en-US" altLang="zh-CN" b="1" i="1">
                            <a:latin typeface="Cambria Math" panose="02040503050406030204" pitchFamily="18" charset="0"/>
                          </a:rPr>
                          <m:t>𝒅𝒕</m:t>
                        </m:r>
                      </m:den>
                    </m:f>
                    <m:r>
                      <a:rPr lang="en-US" altLang="zh-CN" b="1" i="1" smtClean="0">
                        <a:latin typeface="Cambria Math" panose="02040503050406030204" pitchFamily="18" charset="0"/>
                      </a:rPr>
                      <m:t>=</m:t>
                    </m:r>
                    <m:f>
                      <m:fPr>
                        <m:ctrlPr>
                          <a:rPr lang="en-US" altLang="zh-CN" b="1" i="1">
                            <a:latin typeface="Cambria Math"/>
                          </a:rPr>
                        </m:ctrlPr>
                      </m:fPr>
                      <m:num>
                        <m:r>
                          <a:rPr lang="en-US" altLang="zh-CN" b="1" i="1">
                            <a:latin typeface="Cambria Math" panose="02040503050406030204" pitchFamily="18" charset="0"/>
                          </a:rPr>
                          <m:t>𝒅</m:t>
                        </m:r>
                        <m:r>
                          <a:rPr lang="en-US" altLang="zh-CN" b="1" i="1">
                            <a:latin typeface="Cambria Math" panose="02040503050406030204" pitchFamily="18" charset="0"/>
                          </a:rPr>
                          <m:t>(</m:t>
                        </m:r>
                        <m:r>
                          <a:rPr lang="zh-CN" altLang="en-US" b="1" i="1">
                            <a:latin typeface="Cambria Math" panose="02040503050406030204" pitchFamily="18" charset="0"/>
                          </a:rPr>
                          <m:t>𝝆</m:t>
                        </m:r>
                        <m:r>
                          <a:rPr lang="en-US" altLang="zh-CN" b="1" i="1" smtClean="0">
                            <a:latin typeface="Cambria Math" panose="02040503050406030204" pitchFamily="18" charset="0"/>
                          </a:rPr>
                          <m:t>𝒖</m:t>
                        </m:r>
                        <m:r>
                          <a:rPr lang="zh-CN" altLang="en-US" b="1" i="1">
                            <a:latin typeface="Cambria Math" panose="02040503050406030204" pitchFamily="18" charset="0"/>
                          </a:rPr>
                          <m:t>𝜹</m:t>
                        </m:r>
                        <m:r>
                          <a:rPr lang="zh-CN" altLang="en-US" b="1" i="1">
                            <a:latin typeface="Cambria Math" panose="02040503050406030204" pitchFamily="18" charset="0"/>
                          </a:rPr>
                          <m:t>𝛀</m:t>
                        </m:r>
                        <m:r>
                          <a:rPr lang="en-US" altLang="zh-CN" b="1" i="1">
                            <a:latin typeface="Cambria Math" panose="02040503050406030204" pitchFamily="18" charset="0"/>
                          </a:rPr>
                          <m:t>)</m:t>
                        </m:r>
                      </m:num>
                      <m:den>
                        <m:r>
                          <a:rPr lang="en-US" altLang="zh-CN" b="1" i="1">
                            <a:latin typeface="Cambria Math" panose="02040503050406030204" pitchFamily="18" charset="0"/>
                          </a:rPr>
                          <m:t>𝒅𝒕</m:t>
                        </m:r>
                      </m:den>
                    </m:f>
                  </m:oMath>
                </a14:m>
                <a:endParaRPr lang="zh-CN" altLang="en-US" b="1" dirty="0"/>
              </a:p>
            </p:txBody>
          </p:sp>
        </mc:Choice>
        <mc:Fallback xmlns="">
          <p:sp>
            <p:nvSpPr>
              <p:cNvPr id="2" name="矩形 1">
                <a:extLst>
                  <a:ext uri="{FF2B5EF4-FFF2-40B4-BE49-F238E27FC236}">
                    <a16:creationId xmlns:a16="http://schemas.microsoft.com/office/drawing/2014/main" id="{276A2CF2-19C6-4A33-B6A4-1A813A8DF36C}"/>
                  </a:ext>
                </a:extLst>
              </p:cNvPr>
              <p:cNvSpPr>
                <a:spLocks noRot="1" noChangeAspect="1" noMove="1" noResize="1" noEditPoints="1" noAdjustHandles="1" noChangeArrowheads="1" noChangeShapeType="1" noTextEdit="1"/>
              </p:cNvSpPr>
              <p:nvPr/>
            </p:nvSpPr>
            <p:spPr>
              <a:xfrm>
                <a:off x="287524" y="1593280"/>
                <a:ext cx="5945858" cy="497637"/>
              </a:xfrm>
              <a:prstGeom prst="rect">
                <a:avLst/>
              </a:prstGeom>
              <a:blipFill>
                <a:blip r:embed="rId2"/>
                <a:stretch>
                  <a:fillRect l="-820" b="-4878"/>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xmlns="" id="{FE8A346A-345C-420A-8BFB-EC1F63DDB8D7}"/>
              </a:ext>
            </a:extLst>
          </p:cNvPr>
          <p:cNvSpPr/>
          <p:nvPr/>
        </p:nvSpPr>
        <p:spPr>
          <a:xfrm>
            <a:off x="468439" y="2357943"/>
            <a:ext cx="1811714" cy="369332"/>
          </a:xfrm>
          <a:prstGeom prst="rect">
            <a:avLst/>
          </a:prstGeom>
        </p:spPr>
        <p:txBody>
          <a:bodyPr wrap="none">
            <a:spAutoFit/>
          </a:bodyPr>
          <a:lstStyle/>
          <a:p>
            <a:r>
              <a:rPr lang="zh-CN" altLang="en-US" b="1" dirty="0">
                <a:latin typeface="Tahoma" pitchFamily="34" charset="0"/>
              </a:rPr>
              <a:t>上式右端项展开</a:t>
            </a:r>
            <a:endParaRPr lang="zh-CN" altLang="en-US" dirty="0"/>
          </a:p>
        </p:txBody>
      </p:sp>
      <p:pic>
        <p:nvPicPr>
          <p:cNvPr id="12" name="Picture 7">
            <a:extLst>
              <a:ext uri="{FF2B5EF4-FFF2-40B4-BE49-F238E27FC236}">
                <a16:creationId xmlns:a16="http://schemas.microsoft.com/office/drawing/2014/main" xmlns="" id="{0288ADA1-0A45-406B-A023-E1D82B2DC6D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67" t="13399" r="8905" b="7630"/>
          <a:stretch/>
        </p:blipFill>
        <p:spPr bwMode="auto">
          <a:xfrm>
            <a:off x="6157499" y="2076396"/>
            <a:ext cx="2286728" cy="203170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xmlns="" id="{CA7C643B-796F-46A6-9636-B88E8F0FFADF}"/>
              </a:ext>
            </a:extLst>
          </p:cNvPr>
          <p:cNvSpPr/>
          <p:nvPr/>
        </p:nvSpPr>
        <p:spPr>
          <a:xfrm>
            <a:off x="523526" y="3119896"/>
            <a:ext cx="649537" cy="369332"/>
          </a:xfrm>
          <a:prstGeom prst="rect">
            <a:avLst/>
          </a:prstGeom>
        </p:spPr>
        <p:txBody>
          <a:bodyPr wrap="none">
            <a:spAutoFit/>
          </a:bodyPr>
          <a:lstStyle/>
          <a:p>
            <a:r>
              <a:rPr lang="zh-CN" altLang="en-US" b="1" dirty="0">
                <a:latin typeface="Tahoma" pitchFamily="34" charset="0"/>
              </a:rPr>
              <a:t>所以</a:t>
            </a:r>
            <a:endParaRPr lang="zh-CN" altLang="en-US" dirty="0"/>
          </a:p>
        </p:txBody>
      </p:sp>
      <p:sp>
        <p:nvSpPr>
          <p:cNvPr id="25" name="矩形 24">
            <a:extLst>
              <a:ext uri="{FF2B5EF4-FFF2-40B4-BE49-F238E27FC236}">
                <a16:creationId xmlns:a16="http://schemas.microsoft.com/office/drawing/2014/main" xmlns="" id="{E0C05AA0-29BA-49A7-A3AA-6B1FD07B35B0}"/>
              </a:ext>
            </a:extLst>
          </p:cNvPr>
          <p:cNvSpPr/>
          <p:nvPr/>
        </p:nvSpPr>
        <p:spPr>
          <a:xfrm>
            <a:off x="279456" y="4559644"/>
            <a:ext cx="1094840" cy="369332"/>
          </a:xfrm>
          <a:prstGeom prst="rect">
            <a:avLst/>
          </a:prstGeom>
        </p:spPr>
        <p:txBody>
          <a:bodyPr wrap="square">
            <a:spAutoFit/>
          </a:bodyPr>
          <a:lstStyle/>
          <a:p>
            <a:r>
              <a:rPr lang="zh-CN" altLang="en-US" b="1" dirty="0">
                <a:solidFill>
                  <a:srgbClr val="B91003"/>
                </a:solidFill>
              </a:rPr>
              <a:t>有</a:t>
            </a:r>
            <a:r>
              <a:rPr lang="en-US" altLang="zh-CN" dirty="0"/>
              <a:t> </a:t>
            </a:r>
            <a:endParaRPr lang="zh-CN" altLang="en-US"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xmlns="" id="{F156FC1B-6202-4DB9-8683-7B094F67E27D}"/>
                  </a:ext>
                </a:extLst>
              </p:cNvPr>
              <p:cNvSpPr/>
              <p:nvPr/>
            </p:nvSpPr>
            <p:spPr>
              <a:xfrm>
                <a:off x="1843137" y="2961703"/>
                <a:ext cx="3211970"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𝑭</m:t>
                      </m:r>
                      <m:r>
                        <a:rPr lang="en-US" altLang="zh-CN" b="1" i="1" smtClean="0">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r>
                        <a:rPr lang="zh-CN" altLang="en-US" b="1" i="1" smtClean="0">
                          <a:latin typeface="Cambria Math" panose="02040503050406030204" pitchFamily="18" charset="0"/>
                        </a:rPr>
                        <m:t>∙</m:t>
                      </m:r>
                      <m:r>
                        <a:rPr lang="en-US" altLang="zh-CN" b="1" i="1" smtClean="0">
                          <a:latin typeface="Cambria Math" panose="02040503050406030204" pitchFamily="18" charset="0"/>
                        </a:rPr>
                        <m:t>[</m:t>
                      </m:r>
                      <m:r>
                        <a:rPr lang="zh-CN" altLang="en-US" b="1" i="1">
                          <a:latin typeface="Cambria Math" panose="02040503050406030204" pitchFamily="18" charset="0"/>
                        </a:rPr>
                        <m:t>𝝆</m:t>
                      </m:r>
                      <m:r>
                        <a:rPr lang="en-US" altLang="zh-CN" b="1" i="1" smtClean="0">
                          <a:latin typeface="Cambria Math" panose="02040503050406030204" pitchFamily="18" charset="0"/>
                        </a:rPr>
                        <m:t>𝒖</m:t>
                      </m:r>
                      <m:f>
                        <m:fPr>
                          <m:ctrlPr>
                            <a:rPr lang="en-US" altLang="zh-CN" b="1" i="1">
                              <a:latin typeface="Cambria Math"/>
                            </a:rPr>
                          </m:ctrlPr>
                        </m:fPr>
                        <m:num>
                          <m:r>
                            <a:rPr lang="en-US" altLang="zh-CN" b="1" i="1">
                              <a:latin typeface="Cambria Math" panose="02040503050406030204" pitchFamily="18" charset="0"/>
                            </a:rPr>
                            <m:t>𝒅</m:t>
                          </m:r>
                          <m:d>
                            <m:dPr>
                              <m:ctrlPr>
                                <a:rPr lang="en-US" altLang="zh-CN" b="1" i="1">
                                  <a:latin typeface="Cambria Math"/>
                                </a:rPr>
                              </m:ctrlPr>
                            </m:dPr>
                            <m:e>
                              <m:r>
                                <a:rPr lang="zh-CN" altLang="en-US" b="1" i="1">
                                  <a:latin typeface="Cambria Math" panose="02040503050406030204" pitchFamily="18" charset="0"/>
                                </a:rPr>
                                <m:t>𝜹</m:t>
                              </m:r>
                              <m:r>
                                <a:rPr lang="zh-CN" altLang="en-US" b="1" i="1">
                                  <a:latin typeface="Cambria Math" panose="02040503050406030204" pitchFamily="18" charset="0"/>
                                </a:rPr>
                                <m:t>𝛀</m:t>
                              </m:r>
                            </m:e>
                          </m:d>
                        </m:num>
                        <m:den>
                          <m:r>
                            <a:rPr lang="en-US" altLang="zh-CN" b="1" i="1">
                              <a:latin typeface="Cambria Math" panose="02040503050406030204" pitchFamily="18" charset="0"/>
                            </a:rPr>
                            <m:t>𝒅𝒕</m:t>
                          </m:r>
                          <m:r>
                            <a:rPr lang="en-US" altLang="zh-CN" b="1" i="1" smtClean="0">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den>
                      </m:f>
                      <m:r>
                        <m:rPr>
                          <m:nor/>
                        </m:rPr>
                        <a:rPr lang="en-US" altLang="zh-CN" dirty="0"/>
                        <m:t>+</m:t>
                      </m:r>
                      <m:f>
                        <m:fPr>
                          <m:ctrlPr>
                            <a:rPr lang="en-US" altLang="zh-CN" b="1" i="1">
                              <a:latin typeface="Cambria Math"/>
                            </a:rPr>
                          </m:ctrlPr>
                        </m:fPr>
                        <m:num>
                          <m:r>
                            <a:rPr lang="en-US" altLang="zh-CN" b="1" i="1">
                              <a:latin typeface="Cambria Math" panose="02040503050406030204" pitchFamily="18" charset="0"/>
                            </a:rPr>
                            <m:t>𝒅</m:t>
                          </m:r>
                          <m:d>
                            <m:dPr>
                              <m:ctrlPr>
                                <a:rPr lang="en-US" altLang="zh-CN" b="1" i="1">
                                  <a:latin typeface="Cambria Math"/>
                                </a:rPr>
                              </m:ctrlPr>
                            </m:dPr>
                            <m:e>
                              <m:r>
                                <a:rPr lang="zh-CN" altLang="en-US" b="1" i="1">
                                  <a:latin typeface="Cambria Math" panose="02040503050406030204" pitchFamily="18" charset="0"/>
                                </a:rPr>
                                <m:t>𝝆</m:t>
                              </m:r>
                              <m:r>
                                <a:rPr lang="en-US" altLang="zh-CN" b="1" i="1" smtClean="0">
                                  <a:latin typeface="Cambria Math" panose="02040503050406030204" pitchFamily="18" charset="0"/>
                                </a:rPr>
                                <m:t>𝒖</m:t>
                              </m:r>
                            </m:e>
                          </m:d>
                        </m:num>
                        <m:den>
                          <m:r>
                            <a:rPr lang="en-US" altLang="zh-CN" b="1" i="1">
                              <a:latin typeface="Cambria Math" panose="02040503050406030204" pitchFamily="18" charset="0"/>
                            </a:rPr>
                            <m:t>𝒅𝒕</m:t>
                          </m:r>
                        </m:den>
                      </m:f>
                      <m:r>
                        <a:rPr lang="en-US" altLang="zh-CN" b="1" i="1" smtClean="0">
                          <a:latin typeface="Cambria Math" panose="02040503050406030204" pitchFamily="18" charset="0"/>
                        </a:rPr>
                        <m:t>]</m:t>
                      </m:r>
                    </m:oMath>
                  </m:oMathPara>
                </a14:m>
                <a:endParaRPr lang="en-US" altLang="zh-CN" dirty="0"/>
              </a:p>
            </p:txBody>
          </p:sp>
        </mc:Choice>
        <mc:Fallback xmlns="">
          <p:sp>
            <p:nvSpPr>
              <p:cNvPr id="20" name="矩形 19">
                <a:extLst>
                  <a:ext uri="{FF2B5EF4-FFF2-40B4-BE49-F238E27FC236}">
                    <a16:creationId xmlns:a16="http://schemas.microsoft.com/office/drawing/2014/main" id="{F156FC1B-6202-4DB9-8683-7B094F67E27D}"/>
                  </a:ext>
                </a:extLst>
              </p:cNvPr>
              <p:cNvSpPr>
                <a:spLocks noRot="1" noChangeAspect="1" noMove="1" noResize="1" noEditPoints="1" noAdjustHandles="1" noChangeArrowheads="1" noChangeShapeType="1" noTextEdit="1"/>
              </p:cNvSpPr>
              <p:nvPr/>
            </p:nvSpPr>
            <p:spPr>
              <a:xfrm>
                <a:off x="1843137" y="2961703"/>
                <a:ext cx="3211970" cy="629852"/>
              </a:xfrm>
              <a:prstGeom prst="rect">
                <a:avLst/>
              </a:prstGeom>
              <a:blipFill>
                <a:blip r:embed="rId4"/>
                <a:stretch>
                  <a:fillRect/>
                </a:stretch>
              </a:blipFill>
            </p:spPr>
            <p:txBody>
              <a:bodyPr/>
              <a:lstStyle/>
              <a:p>
                <a:r>
                  <a:rPr lang="zh-CN" altLang="en-US">
                    <a:noFill/>
                  </a:rPr>
                  <a:t> </a:t>
                </a:r>
              </a:p>
            </p:txBody>
          </p:sp>
        </mc:Fallback>
      </mc:AlternateContent>
      <p:sp>
        <p:nvSpPr>
          <p:cNvPr id="29" name="矩形 28">
            <a:extLst>
              <a:ext uri="{FF2B5EF4-FFF2-40B4-BE49-F238E27FC236}">
                <a16:creationId xmlns:a16="http://schemas.microsoft.com/office/drawing/2014/main" xmlns="" id="{9889D0F6-6532-4C67-83ED-91C824FC0043}"/>
              </a:ext>
            </a:extLst>
          </p:cNvPr>
          <p:cNvSpPr/>
          <p:nvPr/>
        </p:nvSpPr>
        <p:spPr>
          <a:xfrm>
            <a:off x="266811" y="3933056"/>
            <a:ext cx="3295848" cy="369332"/>
          </a:xfrm>
          <a:prstGeom prst="rect">
            <a:avLst/>
          </a:prstGeom>
        </p:spPr>
        <p:txBody>
          <a:bodyPr wrap="square">
            <a:spAutoFit/>
          </a:bodyPr>
          <a:lstStyle/>
          <a:p>
            <a:r>
              <a:rPr lang="zh-CN" altLang="en-US" b="1" dirty="0">
                <a:latin typeface="Tahoma" pitchFamily="34" charset="0"/>
              </a:rPr>
              <a:t>根据速度散度的物理意义</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11299E7D-C831-4346-9F5D-96465500D102}"/>
                  </a:ext>
                </a:extLst>
              </p:cNvPr>
              <p:cNvSpPr/>
              <p:nvPr/>
            </p:nvSpPr>
            <p:spPr>
              <a:xfrm>
                <a:off x="3004024" y="3798146"/>
                <a:ext cx="1718739"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a:latin typeface="Cambria Math"/>
                            </a:rPr>
                          </m:ctrlPr>
                        </m:fPr>
                        <m:num>
                          <m:r>
                            <a:rPr lang="en-US" altLang="zh-CN" b="1" i="1">
                              <a:latin typeface="Cambria Math" panose="02040503050406030204" pitchFamily="18" charset="0"/>
                            </a:rPr>
                            <m:t>𝒅</m:t>
                          </m:r>
                          <m:r>
                            <a:rPr lang="en-US" altLang="zh-CN" b="1" i="1">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r>
                            <a:rPr lang="en-US" altLang="zh-CN" b="1" i="1">
                              <a:latin typeface="Cambria Math" panose="02040503050406030204" pitchFamily="18" charset="0"/>
                            </a:rPr>
                            <m:t>)</m:t>
                          </m:r>
                        </m:num>
                        <m:den>
                          <m:r>
                            <a:rPr lang="en-US" altLang="zh-CN" b="1" i="1">
                              <a:latin typeface="Cambria Math" panose="02040503050406030204" pitchFamily="18" charset="0"/>
                            </a:rPr>
                            <m:t>𝒅𝒕</m:t>
                          </m:r>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den>
                      </m:f>
                      <m:r>
                        <a:rPr lang="en-US" altLang="zh-CN" b="1" i="1">
                          <a:latin typeface="Cambria Math" panose="02040503050406030204" pitchFamily="18" charset="0"/>
                        </a:rPr>
                        <m:t>=</m:t>
                      </m:r>
                      <m:r>
                        <a:rPr lang="zh-CN" altLang="en-US" b="1" i="1" smtClean="0">
                          <a:latin typeface="Cambria Math" panose="02040503050406030204" pitchFamily="18" charset="0"/>
                        </a:rPr>
                        <m:t>𝛁</m:t>
                      </m:r>
                      <m:r>
                        <a:rPr lang="zh-CN" altLang="en-US" b="1" i="1" smtClean="0">
                          <a:latin typeface="Cambria Math" panose="02040503050406030204" pitchFamily="18" charset="0"/>
                        </a:rPr>
                        <m:t>⋅</m:t>
                      </m:r>
                      <m:r>
                        <a:rPr lang="en-US" altLang="zh-CN" b="1" i="1" smtClean="0">
                          <a:latin typeface="Cambria Math" panose="02040503050406030204" pitchFamily="18" charset="0"/>
                        </a:rPr>
                        <m:t>𝑽</m:t>
                      </m:r>
                    </m:oMath>
                  </m:oMathPara>
                </a14:m>
                <a:endParaRPr lang="zh-CN" altLang="en-US" dirty="0"/>
              </a:p>
            </p:txBody>
          </p:sp>
        </mc:Choice>
        <mc:Fallback xmlns="">
          <p:sp>
            <p:nvSpPr>
              <p:cNvPr id="5" name="矩形 4">
                <a:extLst>
                  <a:ext uri="{FF2B5EF4-FFF2-40B4-BE49-F238E27FC236}">
                    <a16:creationId xmlns:a16="http://schemas.microsoft.com/office/drawing/2014/main" id="{11299E7D-C831-4346-9F5D-96465500D102}"/>
                  </a:ext>
                </a:extLst>
              </p:cNvPr>
              <p:cNvSpPr>
                <a:spLocks noRot="1" noChangeAspect="1" noMove="1" noResize="1" noEditPoints="1" noAdjustHandles="1" noChangeArrowheads="1" noChangeShapeType="1" noTextEdit="1"/>
              </p:cNvSpPr>
              <p:nvPr/>
            </p:nvSpPr>
            <p:spPr>
              <a:xfrm>
                <a:off x="3004024" y="3798146"/>
                <a:ext cx="1718739" cy="6199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6B78F8C5-B0F8-49AF-93AF-51AB70CBEF88}"/>
                  </a:ext>
                </a:extLst>
              </p:cNvPr>
              <p:cNvSpPr/>
              <p:nvPr/>
            </p:nvSpPr>
            <p:spPr>
              <a:xfrm>
                <a:off x="2200253" y="2272284"/>
                <a:ext cx="2908168" cy="497637"/>
              </a:xfrm>
              <a:prstGeom prst="rect">
                <a:avLst/>
              </a:prstGeom>
            </p:spPr>
            <p:txBody>
              <a:bodyPr wrap="none">
                <a:spAutoFit/>
              </a:bodyPr>
              <a:lstStyle/>
              <a:p>
                <a14:m>
                  <m:oMath xmlns:m="http://schemas.openxmlformats.org/officeDocument/2006/math">
                    <m:f>
                      <m:fPr>
                        <m:ctrlPr>
                          <a:rPr lang="en-US" altLang="zh-CN" b="1" i="1" smtClean="0">
                            <a:latin typeface="Cambria Math"/>
                          </a:rPr>
                        </m:ctrlPr>
                      </m:fPr>
                      <m:num>
                        <m:r>
                          <a:rPr lang="en-US" altLang="zh-CN" b="1" i="1">
                            <a:latin typeface="Cambria Math" panose="02040503050406030204" pitchFamily="18" charset="0"/>
                          </a:rPr>
                          <m:t>𝒅</m:t>
                        </m:r>
                        <m:r>
                          <a:rPr lang="en-US" altLang="zh-CN" b="1" i="1">
                            <a:latin typeface="Cambria Math" panose="02040503050406030204" pitchFamily="18" charset="0"/>
                          </a:rPr>
                          <m:t>(</m:t>
                        </m:r>
                        <m:r>
                          <a:rPr lang="zh-CN" altLang="en-US" b="1" i="1">
                            <a:latin typeface="Cambria Math" panose="02040503050406030204" pitchFamily="18" charset="0"/>
                          </a:rPr>
                          <m:t>𝝆</m:t>
                        </m:r>
                        <m:r>
                          <a:rPr lang="en-US" altLang="zh-CN" b="1" i="1" smtClean="0">
                            <a:latin typeface="Cambria Math" panose="02040503050406030204" pitchFamily="18" charset="0"/>
                          </a:rPr>
                          <m:t>𝒖</m:t>
                        </m:r>
                        <m:r>
                          <a:rPr lang="zh-CN" altLang="en-US" b="1" i="1">
                            <a:latin typeface="Cambria Math" panose="02040503050406030204" pitchFamily="18" charset="0"/>
                          </a:rPr>
                          <m:t>𝜹</m:t>
                        </m:r>
                        <m:r>
                          <a:rPr lang="zh-CN" altLang="en-US" b="1" i="1">
                            <a:latin typeface="Cambria Math" panose="02040503050406030204" pitchFamily="18" charset="0"/>
                          </a:rPr>
                          <m:t>𝛀</m:t>
                        </m:r>
                        <m:r>
                          <a:rPr lang="en-US" altLang="zh-CN" b="1" i="1">
                            <a:latin typeface="Cambria Math" panose="02040503050406030204" pitchFamily="18" charset="0"/>
                          </a:rPr>
                          <m:t>)</m:t>
                        </m:r>
                      </m:num>
                      <m:den>
                        <m:r>
                          <a:rPr lang="en-US" altLang="zh-CN" b="1" i="1">
                            <a:latin typeface="Cambria Math" panose="02040503050406030204" pitchFamily="18" charset="0"/>
                          </a:rPr>
                          <m:t>𝒅𝒕</m:t>
                        </m:r>
                      </m:den>
                    </m:f>
                    <m:r>
                      <a:rPr lang="en-US" altLang="zh-CN" b="1" i="1">
                        <a:latin typeface="Cambria Math" panose="02040503050406030204" pitchFamily="18" charset="0"/>
                      </a:rPr>
                      <m:t>=</m:t>
                    </m:r>
                    <m:r>
                      <a:rPr lang="zh-CN" altLang="en-US" b="1" i="1">
                        <a:latin typeface="Cambria Math" panose="02040503050406030204" pitchFamily="18" charset="0"/>
                      </a:rPr>
                      <m:t>𝝆</m:t>
                    </m:r>
                    <m:r>
                      <a:rPr lang="en-US" altLang="zh-CN" b="1" i="1" smtClean="0">
                        <a:latin typeface="Cambria Math" panose="02040503050406030204" pitchFamily="18" charset="0"/>
                      </a:rPr>
                      <m:t>𝒖</m:t>
                    </m:r>
                    <m:f>
                      <m:fPr>
                        <m:ctrlPr>
                          <a:rPr lang="en-US" altLang="zh-CN" b="1" i="1">
                            <a:latin typeface="Cambria Math"/>
                          </a:rPr>
                        </m:ctrlPr>
                      </m:fPr>
                      <m:num>
                        <m:r>
                          <a:rPr lang="en-US" altLang="zh-CN" b="1" i="1">
                            <a:latin typeface="Cambria Math" panose="02040503050406030204" pitchFamily="18" charset="0"/>
                          </a:rPr>
                          <m:t>𝒅</m:t>
                        </m:r>
                        <m:r>
                          <a:rPr lang="en-US" altLang="zh-CN" b="1" i="1">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r>
                          <a:rPr lang="en-US" altLang="zh-CN" b="1" i="1">
                            <a:latin typeface="Cambria Math" panose="02040503050406030204" pitchFamily="18" charset="0"/>
                          </a:rPr>
                          <m:t>)</m:t>
                        </m:r>
                      </m:num>
                      <m:den>
                        <m:r>
                          <a:rPr lang="en-US" altLang="zh-CN" b="1" i="1">
                            <a:latin typeface="Cambria Math" panose="02040503050406030204" pitchFamily="18" charset="0"/>
                          </a:rPr>
                          <m:t>𝒅𝒕</m:t>
                        </m:r>
                      </m:den>
                    </m:f>
                  </m:oMath>
                </a14:m>
                <a:r>
                  <a:rPr lang="en-US" altLang="zh-CN" dirty="0"/>
                  <a:t>+</a:t>
                </a:r>
                <a14:m>
                  <m:oMath xmlns:m="http://schemas.openxmlformats.org/officeDocument/2006/math">
                    <m:r>
                      <a:rPr lang="zh-CN" altLang="en-US" b="1" i="1">
                        <a:latin typeface="Cambria Math" panose="02040503050406030204" pitchFamily="18" charset="0"/>
                      </a:rPr>
                      <m:t>𝜹</m:t>
                    </m:r>
                    <m:r>
                      <a:rPr lang="zh-CN" altLang="en-US" b="1" i="1">
                        <a:latin typeface="Cambria Math" panose="02040503050406030204" pitchFamily="18" charset="0"/>
                      </a:rPr>
                      <m:t>𝛀</m:t>
                    </m:r>
                    <m:f>
                      <m:fPr>
                        <m:ctrlPr>
                          <a:rPr lang="en-US" altLang="zh-CN" b="1" i="1">
                            <a:latin typeface="Cambria Math"/>
                          </a:rPr>
                        </m:ctrlPr>
                      </m:fPr>
                      <m:num>
                        <m:r>
                          <a:rPr lang="en-US" altLang="zh-CN" b="1" i="1">
                            <a:latin typeface="Cambria Math" panose="02040503050406030204" pitchFamily="18" charset="0"/>
                          </a:rPr>
                          <m:t>𝒅</m:t>
                        </m:r>
                        <m:r>
                          <a:rPr lang="en-US" altLang="zh-CN" b="1" i="1">
                            <a:latin typeface="Cambria Math" panose="02040503050406030204" pitchFamily="18" charset="0"/>
                          </a:rPr>
                          <m:t>(</m:t>
                        </m:r>
                        <m:r>
                          <a:rPr lang="zh-CN" altLang="en-US" b="1" i="1">
                            <a:latin typeface="Cambria Math" panose="02040503050406030204" pitchFamily="18" charset="0"/>
                          </a:rPr>
                          <m:t>𝝆</m:t>
                        </m:r>
                        <m:r>
                          <a:rPr lang="en-US" altLang="zh-CN" b="1" i="1" smtClean="0">
                            <a:latin typeface="Cambria Math" panose="02040503050406030204" pitchFamily="18" charset="0"/>
                          </a:rPr>
                          <m:t>𝒖</m:t>
                        </m:r>
                        <m:r>
                          <a:rPr lang="en-US" altLang="zh-CN" b="1" i="1">
                            <a:latin typeface="Cambria Math" panose="02040503050406030204" pitchFamily="18" charset="0"/>
                          </a:rPr>
                          <m:t>)</m:t>
                        </m:r>
                      </m:num>
                      <m:den>
                        <m:r>
                          <a:rPr lang="en-US" altLang="zh-CN" b="1" i="1">
                            <a:latin typeface="Cambria Math" panose="02040503050406030204" pitchFamily="18" charset="0"/>
                          </a:rPr>
                          <m:t>𝒅𝒕</m:t>
                        </m:r>
                      </m:den>
                    </m:f>
                  </m:oMath>
                </a14:m>
                <a:endParaRPr lang="zh-CN" altLang="en-US" dirty="0"/>
              </a:p>
            </p:txBody>
          </p:sp>
        </mc:Choice>
        <mc:Fallback xmlns="">
          <p:sp>
            <p:nvSpPr>
              <p:cNvPr id="7" name="矩形 6">
                <a:extLst>
                  <a:ext uri="{FF2B5EF4-FFF2-40B4-BE49-F238E27FC236}">
                    <a16:creationId xmlns:a16="http://schemas.microsoft.com/office/drawing/2014/main" id="{6B78F8C5-B0F8-49AF-93AF-51AB70CBEF88}"/>
                  </a:ext>
                </a:extLst>
              </p:cNvPr>
              <p:cNvSpPr>
                <a:spLocks noRot="1" noChangeAspect="1" noMove="1" noResize="1" noEditPoints="1" noAdjustHandles="1" noChangeArrowheads="1" noChangeShapeType="1" noTextEdit="1"/>
              </p:cNvSpPr>
              <p:nvPr/>
            </p:nvSpPr>
            <p:spPr>
              <a:xfrm>
                <a:off x="2200253" y="2272284"/>
                <a:ext cx="2908168" cy="497637"/>
              </a:xfrm>
              <a:prstGeom prst="rect">
                <a:avLst/>
              </a:prstGeom>
              <a:blipFill>
                <a:blip r:embed="rId6"/>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xmlns="" id="{16F50992-9A85-480A-839C-895D1F1E69C3}"/>
                  </a:ext>
                </a:extLst>
              </p:cNvPr>
              <p:cNvSpPr/>
              <p:nvPr/>
            </p:nvSpPr>
            <p:spPr>
              <a:xfrm>
                <a:off x="683568" y="4443867"/>
                <a:ext cx="6053580" cy="1030923"/>
              </a:xfrm>
              <a:prstGeom prst="rect">
                <a:avLst/>
              </a:prstGeom>
            </p:spPr>
            <p:txBody>
              <a:bodyPr wrap="none">
                <a:spAutoFit/>
              </a:bodyPr>
              <a:lstStyle/>
              <a:p>
                <a14:m>
                  <m:oMath xmlns:m="http://schemas.openxmlformats.org/officeDocument/2006/math">
                    <m:r>
                      <a:rPr lang="en-US" altLang="zh-CN" b="1" i="1" smtClean="0">
                        <a:latin typeface="Cambria Math" panose="02040503050406030204" pitchFamily="18" charset="0"/>
                      </a:rPr>
                      <m:t>𝑭</m:t>
                    </m:r>
                    <m:r>
                      <a:rPr lang="en-US" altLang="zh-CN" b="1" i="1" smtClean="0">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r>
                      <a:rPr lang="zh-CN" altLang="en-US" b="1" i="1">
                        <a:latin typeface="Cambria Math" panose="02040503050406030204" pitchFamily="18" charset="0"/>
                      </a:rPr>
                      <m:t>∙</m:t>
                    </m:r>
                    <m:d>
                      <m:dPr>
                        <m:begChr m:val="["/>
                        <m:endChr m:val="]"/>
                        <m:ctrlPr>
                          <a:rPr lang="en-US" altLang="zh-CN" b="1" i="1" smtClean="0">
                            <a:latin typeface="Cambria Math"/>
                          </a:rPr>
                        </m:ctrlPr>
                      </m:dPr>
                      <m:e>
                        <m:r>
                          <a:rPr lang="zh-CN" altLang="en-US" b="1" i="1">
                            <a:latin typeface="Cambria Math" panose="02040503050406030204" pitchFamily="18" charset="0"/>
                          </a:rPr>
                          <m:t>𝝆</m:t>
                        </m:r>
                        <m:r>
                          <a:rPr lang="en-US" altLang="zh-CN" b="1" i="1" smtClean="0">
                            <a:latin typeface="Cambria Math" panose="02040503050406030204" pitchFamily="18" charset="0"/>
                          </a:rPr>
                          <m:t>𝒖</m:t>
                        </m:r>
                        <m:r>
                          <a:rPr lang="zh-CN" altLang="en-US" b="1" i="1">
                            <a:latin typeface="Cambria Math" panose="02040503050406030204" pitchFamily="18" charset="0"/>
                          </a:rPr>
                          <m:t>𝛁</m:t>
                        </m:r>
                        <m:r>
                          <a:rPr lang="zh-CN" altLang="en-US" b="1" i="1">
                            <a:latin typeface="Cambria Math" panose="02040503050406030204" pitchFamily="18" charset="0"/>
                          </a:rPr>
                          <m:t>⋅</m:t>
                        </m:r>
                        <m:r>
                          <a:rPr lang="en-US" altLang="zh-CN" b="1" i="1">
                            <a:latin typeface="Cambria Math" panose="02040503050406030204" pitchFamily="18" charset="0"/>
                          </a:rPr>
                          <m:t>𝑽</m:t>
                        </m:r>
                        <m:r>
                          <m:rPr>
                            <m:nor/>
                          </m:rPr>
                          <a:rPr lang="en-US" altLang="zh-CN" dirty="0"/>
                          <m:t>+</m:t>
                        </m:r>
                        <m:r>
                          <m:rPr>
                            <m:nor/>
                          </m:rPr>
                          <a:rPr lang="en-US" altLang="zh-CN" b="1" dirty="0"/>
                          <m:t> </m:t>
                        </m:r>
                        <m:r>
                          <a:rPr lang="en-US" altLang="zh-CN" b="1" i="1" smtClean="0">
                            <a:latin typeface="Cambria Math" panose="02040503050406030204" pitchFamily="18" charset="0"/>
                          </a:rPr>
                          <m:t>𝒖</m:t>
                        </m:r>
                        <m:f>
                          <m:fPr>
                            <m:ctrlPr>
                              <a:rPr lang="en-US" altLang="zh-CN" b="1" i="1">
                                <a:latin typeface="Cambria Math"/>
                              </a:rPr>
                            </m:ctrlPr>
                          </m:fPr>
                          <m:num>
                            <m:r>
                              <a:rPr lang="en-US" altLang="zh-CN" b="1" i="1">
                                <a:latin typeface="Cambria Math" panose="02040503050406030204" pitchFamily="18" charset="0"/>
                              </a:rPr>
                              <m:t>𝒅</m:t>
                            </m:r>
                            <m:r>
                              <a:rPr lang="zh-CN" altLang="en-US" b="1" i="1">
                                <a:latin typeface="Cambria Math" panose="02040503050406030204" pitchFamily="18" charset="0"/>
                              </a:rPr>
                              <m:t>𝝆</m:t>
                            </m:r>
                          </m:num>
                          <m:den>
                            <m:r>
                              <a:rPr lang="en-US" altLang="zh-CN" b="1" i="1">
                                <a:latin typeface="Cambria Math" panose="02040503050406030204" pitchFamily="18" charset="0"/>
                              </a:rPr>
                              <m:t>𝒅𝒕</m:t>
                            </m:r>
                          </m:den>
                        </m:f>
                        <m:r>
                          <m:rPr>
                            <m:nor/>
                          </m:rPr>
                          <a:rPr lang="en-US" altLang="zh-CN" dirty="0"/>
                          <m:t>+</m:t>
                        </m:r>
                        <m:r>
                          <a:rPr lang="zh-CN" altLang="en-US" b="1" i="1">
                            <a:latin typeface="Cambria Math" panose="02040503050406030204" pitchFamily="18" charset="0"/>
                          </a:rPr>
                          <m:t>𝝆</m:t>
                        </m:r>
                        <m:f>
                          <m:fPr>
                            <m:ctrlPr>
                              <a:rPr lang="en-US" altLang="zh-CN" b="1" i="1">
                                <a:latin typeface="Cambria Math"/>
                              </a:rPr>
                            </m:ctrlPr>
                          </m:fPr>
                          <m:num>
                            <m:r>
                              <a:rPr lang="en-US" altLang="zh-CN" b="1" i="1">
                                <a:latin typeface="Cambria Math" panose="02040503050406030204" pitchFamily="18" charset="0"/>
                              </a:rPr>
                              <m:t>𝒅</m:t>
                            </m:r>
                            <m:r>
                              <a:rPr lang="en-US" altLang="zh-CN" b="1" i="1" smtClean="0">
                                <a:latin typeface="Cambria Math" panose="02040503050406030204" pitchFamily="18" charset="0"/>
                              </a:rPr>
                              <m:t>𝒖</m:t>
                            </m:r>
                          </m:num>
                          <m:den>
                            <m:r>
                              <a:rPr lang="en-US" altLang="zh-CN" b="1" i="1">
                                <a:latin typeface="Cambria Math" panose="02040503050406030204" pitchFamily="18" charset="0"/>
                              </a:rPr>
                              <m:t>𝒅𝒕</m:t>
                            </m:r>
                          </m:den>
                        </m:f>
                      </m:e>
                    </m:d>
                    <m:r>
                      <a:rPr lang="en-US" altLang="zh-CN" b="1" i="1">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r>
                      <a:rPr lang="zh-CN" altLang="en-US" b="1" i="1">
                        <a:latin typeface="Cambria Math" panose="02040503050406030204" pitchFamily="18" charset="0"/>
                      </a:rPr>
                      <m:t>∙[</m:t>
                    </m:r>
                    <m:r>
                      <a:rPr lang="en-US" altLang="zh-CN" b="1" i="1" smtClean="0">
                        <a:latin typeface="Cambria Math" panose="02040503050406030204" pitchFamily="18" charset="0"/>
                      </a:rPr>
                      <m:t>𝒖</m:t>
                    </m:r>
                  </m:oMath>
                </a14:m>
                <a:r>
                  <a:rPr lang="en-US" altLang="zh-CN" dirty="0"/>
                  <a:t>(</a:t>
                </a:r>
                <a14:m>
                  <m:oMath xmlns:m="http://schemas.openxmlformats.org/officeDocument/2006/math">
                    <m:f>
                      <m:fPr>
                        <m:ctrlPr>
                          <a:rPr lang="en-US" altLang="zh-CN" b="1" i="1">
                            <a:latin typeface="Cambria Math"/>
                          </a:rPr>
                        </m:ctrlPr>
                      </m:fPr>
                      <m:num>
                        <m:r>
                          <a:rPr lang="en-US" altLang="zh-CN" b="1" i="1">
                            <a:latin typeface="Cambria Math" panose="02040503050406030204" pitchFamily="18" charset="0"/>
                          </a:rPr>
                          <m:t>𝒅</m:t>
                        </m:r>
                        <m:r>
                          <a:rPr lang="zh-CN" altLang="en-US" b="1" i="1">
                            <a:latin typeface="Cambria Math" panose="02040503050406030204" pitchFamily="18" charset="0"/>
                          </a:rPr>
                          <m:t>𝝆</m:t>
                        </m:r>
                      </m:num>
                      <m:den>
                        <m:r>
                          <a:rPr lang="en-US" altLang="zh-CN" b="1" i="1">
                            <a:latin typeface="Cambria Math" panose="02040503050406030204" pitchFamily="18" charset="0"/>
                          </a:rPr>
                          <m:t>𝒅𝒕</m:t>
                        </m:r>
                      </m:den>
                    </m:f>
                    <m:r>
                      <a:rPr lang="en-US" altLang="zh-CN" b="1" i="1" smtClean="0">
                        <a:latin typeface="Cambria Math" panose="02040503050406030204" pitchFamily="18" charset="0"/>
                      </a:rPr>
                      <m:t>+</m:t>
                    </m:r>
                    <m:r>
                      <a:rPr lang="zh-CN" altLang="en-US" b="1" i="1">
                        <a:latin typeface="Cambria Math" panose="02040503050406030204" pitchFamily="18" charset="0"/>
                      </a:rPr>
                      <m:t>𝝆</m:t>
                    </m:r>
                    <m:r>
                      <a:rPr lang="zh-CN" altLang="en-US" b="1" i="1">
                        <a:latin typeface="Cambria Math" panose="02040503050406030204" pitchFamily="18" charset="0"/>
                      </a:rPr>
                      <m:t>𝛁</m:t>
                    </m:r>
                    <m:r>
                      <a:rPr lang="zh-CN" altLang="en-US" b="1" i="1">
                        <a:latin typeface="Cambria Math" panose="02040503050406030204" pitchFamily="18" charset="0"/>
                      </a:rPr>
                      <m:t>⋅</m:t>
                    </m:r>
                    <m:r>
                      <a:rPr lang="en-US" altLang="zh-CN" b="1" i="1">
                        <a:latin typeface="Cambria Math" panose="02040503050406030204" pitchFamily="18" charset="0"/>
                      </a:rPr>
                      <m:t>𝑽</m:t>
                    </m:r>
                  </m:oMath>
                </a14:m>
                <a:r>
                  <a:rPr lang="en-US" altLang="zh-CN" dirty="0"/>
                  <a:t>)+</a:t>
                </a:r>
                <a14:m>
                  <m:oMath xmlns:m="http://schemas.openxmlformats.org/officeDocument/2006/math">
                    <m:r>
                      <a:rPr lang="zh-CN" altLang="en-US" b="1" i="1">
                        <a:latin typeface="Cambria Math" panose="02040503050406030204" pitchFamily="18" charset="0"/>
                      </a:rPr>
                      <m:t>𝝆</m:t>
                    </m:r>
                    <m:f>
                      <m:fPr>
                        <m:ctrlPr>
                          <a:rPr lang="en-US" altLang="zh-CN" b="1" i="1">
                            <a:latin typeface="Cambria Math"/>
                          </a:rPr>
                        </m:ctrlPr>
                      </m:fPr>
                      <m:num>
                        <m:r>
                          <a:rPr lang="en-US" altLang="zh-CN" b="1" i="1">
                            <a:latin typeface="Cambria Math" panose="02040503050406030204" pitchFamily="18" charset="0"/>
                          </a:rPr>
                          <m:t>𝒅</m:t>
                        </m:r>
                        <m:r>
                          <a:rPr lang="en-US" altLang="zh-CN" b="1" i="1" smtClean="0">
                            <a:latin typeface="Cambria Math" panose="02040503050406030204" pitchFamily="18" charset="0"/>
                          </a:rPr>
                          <m:t>𝒖</m:t>
                        </m:r>
                      </m:num>
                      <m:den>
                        <m:r>
                          <a:rPr lang="en-US" altLang="zh-CN" b="1" i="1">
                            <a:latin typeface="Cambria Math" panose="02040503050406030204" pitchFamily="18" charset="0"/>
                          </a:rPr>
                          <m:t>𝒅𝒕</m:t>
                        </m:r>
                      </m:den>
                    </m:f>
                    <m:r>
                      <a:rPr lang="en-US" altLang="zh-CN" b="1" i="1" smtClean="0">
                        <a:latin typeface="Cambria Math" panose="02040503050406030204" pitchFamily="18" charset="0"/>
                      </a:rPr>
                      <m:t>]</m:t>
                    </m:r>
                  </m:oMath>
                </a14:m>
                <a:endParaRPr lang="en-US" altLang="zh-CN"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zh-CN" altLang="en-US" b="1" i="1">
                          <a:latin typeface="Cambria Math" panose="02040503050406030204" pitchFamily="18" charset="0"/>
                        </a:rPr>
                        <m:t>𝜹</m:t>
                      </m:r>
                      <m:r>
                        <a:rPr lang="zh-CN" altLang="en-US" b="1" i="1">
                          <a:latin typeface="Cambria Math" panose="02040503050406030204" pitchFamily="18" charset="0"/>
                        </a:rPr>
                        <m:t>𝛀</m:t>
                      </m:r>
                      <m:r>
                        <a:rPr lang="zh-CN" altLang="en-US" b="1" i="1">
                          <a:latin typeface="Cambria Math" panose="02040503050406030204" pitchFamily="18" charset="0"/>
                        </a:rPr>
                        <m:t>∙</m:t>
                      </m:r>
                      <m:r>
                        <a:rPr lang="zh-CN" altLang="en-US" b="1" i="1">
                          <a:latin typeface="Cambria Math" panose="02040503050406030204" pitchFamily="18" charset="0"/>
                        </a:rPr>
                        <m:t>𝝆</m:t>
                      </m:r>
                      <m:f>
                        <m:fPr>
                          <m:ctrlPr>
                            <a:rPr lang="en-US" altLang="zh-CN" b="1" i="1">
                              <a:latin typeface="Cambria Math"/>
                            </a:rPr>
                          </m:ctrlPr>
                        </m:fPr>
                        <m:num>
                          <m:r>
                            <a:rPr lang="en-US" altLang="zh-CN" b="1" i="1">
                              <a:latin typeface="Cambria Math" panose="02040503050406030204" pitchFamily="18" charset="0"/>
                            </a:rPr>
                            <m:t>𝒅</m:t>
                          </m:r>
                          <m:r>
                            <a:rPr lang="en-US" altLang="zh-CN" b="1" i="1" smtClean="0">
                              <a:latin typeface="Cambria Math" panose="02040503050406030204" pitchFamily="18" charset="0"/>
                            </a:rPr>
                            <m:t>𝒖</m:t>
                          </m:r>
                        </m:num>
                        <m:den>
                          <m:r>
                            <a:rPr lang="en-US" altLang="zh-CN" b="1" i="1">
                              <a:latin typeface="Cambria Math" panose="02040503050406030204" pitchFamily="18" charset="0"/>
                            </a:rPr>
                            <m:t>𝒅𝒕</m:t>
                          </m:r>
                        </m:den>
                      </m:f>
                    </m:oMath>
                  </m:oMathPara>
                </a14:m>
                <a:endParaRPr lang="en-US" altLang="zh-CN" dirty="0"/>
              </a:p>
            </p:txBody>
          </p:sp>
        </mc:Choice>
        <mc:Fallback xmlns="">
          <p:sp>
            <p:nvSpPr>
              <p:cNvPr id="19" name="矩形 18">
                <a:extLst>
                  <a:ext uri="{FF2B5EF4-FFF2-40B4-BE49-F238E27FC236}">
                    <a16:creationId xmlns:a16="http://schemas.microsoft.com/office/drawing/2014/main" id="{16F50992-9A85-480A-839C-895D1F1E69C3}"/>
                  </a:ext>
                </a:extLst>
              </p:cNvPr>
              <p:cNvSpPr>
                <a:spLocks noRot="1" noChangeAspect="1" noMove="1" noResize="1" noEditPoints="1" noAdjustHandles="1" noChangeArrowheads="1" noChangeShapeType="1" noTextEdit="1"/>
              </p:cNvSpPr>
              <p:nvPr/>
            </p:nvSpPr>
            <p:spPr>
              <a:xfrm>
                <a:off x="683568" y="4443867"/>
                <a:ext cx="6053580" cy="1030923"/>
              </a:xfrm>
              <a:prstGeom prst="rect">
                <a:avLst/>
              </a:prstGeom>
              <a:blipFill>
                <a:blip r:embed="rId7"/>
                <a:stretch>
                  <a:fillRect/>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xmlns="" id="{3843BDDB-033F-40C1-9D63-5FF606D607D4}"/>
              </a:ext>
            </a:extLst>
          </p:cNvPr>
          <p:cNvCxnSpPr>
            <a:cxnSpLocks/>
          </p:cNvCxnSpPr>
          <p:nvPr/>
        </p:nvCxnSpPr>
        <p:spPr bwMode="auto">
          <a:xfrm>
            <a:off x="4740760" y="4941168"/>
            <a:ext cx="1207591" cy="0"/>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xmlns="" id="{74BACC1E-3F27-44D2-A24B-6F3D4288C66B}"/>
              </a:ext>
            </a:extLst>
          </p:cNvPr>
          <p:cNvSpPr>
            <a:spLocks noChangeArrowheads="1"/>
          </p:cNvSpPr>
          <p:nvPr/>
        </p:nvSpPr>
        <p:spPr bwMode="auto">
          <a:xfrm>
            <a:off x="242709" y="5690929"/>
            <a:ext cx="1860709" cy="492443"/>
          </a:xfrm>
          <a:prstGeom prst="rect">
            <a:avLst/>
          </a:prstGeom>
          <a:solidFill>
            <a:schemeClr val="accent1">
              <a:lumMod val="20000"/>
              <a:lumOff val="80000"/>
            </a:schemeClr>
          </a:solidFill>
          <a:ln w="9525">
            <a:noFill/>
            <a:miter lim="800000"/>
            <a:headEnd/>
            <a:tailEnd/>
          </a:ln>
        </p:spPr>
        <p:txBody>
          <a:bodyPr wrap="square">
            <a:spAutoFit/>
          </a:bodyPr>
          <a:lstStyle/>
          <a:p>
            <a:pPr eaLnBrk="1" hangingPunct="1">
              <a:buClr>
                <a:srgbClr val="C00000"/>
              </a:buClr>
              <a:buSzPct val="70000"/>
              <a:buFont typeface="Wingdings" pitchFamily="2" charset="2"/>
              <a:buChar char="u"/>
              <a:defRPr/>
            </a:pPr>
            <a:r>
              <a:rPr lang="zh-CN" altLang="en-US" sz="2600" dirty="0">
                <a:latin typeface="华文新魏" pitchFamily="2" charset="-122"/>
                <a:ea typeface="华文新魏" pitchFamily="2" charset="-122"/>
              </a:rPr>
              <a:t>能量方程</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840799E0-B4F1-438B-A8CB-677F825F2FDA}"/>
                  </a:ext>
                </a:extLst>
              </p:cNvPr>
              <p:cNvSpPr/>
              <p:nvPr/>
            </p:nvSpPr>
            <p:spPr>
              <a:xfrm>
                <a:off x="2213738" y="5670162"/>
                <a:ext cx="2739853" cy="497637"/>
              </a:xfrm>
              <a:prstGeom prst="rect">
                <a:avLst/>
              </a:prstGeom>
            </p:spPr>
            <p:txBody>
              <a:bodyPr wrap="none">
                <a:spAutoFit/>
              </a:bodyPr>
              <a:lstStyle/>
              <a:p>
                <a14:m>
                  <m:oMath xmlns:m="http://schemas.openxmlformats.org/officeDocument/2006/math">
                    <m:f>
                      <m:fPr>
                        <m:ctrlPr>
                          <a:rPr lang="en-US" altLang="zh-CN" b="1" i="1" smtClean="0">
                            <a:latin typeface="Cambria Math"/>
                          </a:rPr>
                        </m:ctrlPr>
                      </m:fPr>
                      <m:num>
                        <m:r>
                          <a:rPr lang="en-US" altLang="zh-CN" b="1" i="1">
                            <a:latin typeface="Cambria Math" panose="02040503050406030204" pitchFamily="18" charset="0"/>
                          </a:rPr>
                          <m:t>𝒅</m:t>
                        </m:r>
                        <m:r>
                          <a:rPr lang="en-US" altLang="zh-CN" b="1" i="1">
                            <a:latin typeface="Cambria Math" panose="02040503050406030204" pitchFamily="18" charset="0"/>
                          </a:rPr>
                          <m:t>(</m:t>
                        </m:r>
                        <m:r>
                          <a:rPr lang="zh-CN" altLang="en-US" b="1" i="1">
                            <a:latin typeface="Cambria Math" panose="02040503050406030204" pitchFamily="18" charset="0"/>
                          </a:rPr>
                          <m:t>𝝆</m:t>
                        </m:r>
                        <m:r>
                          <m:rPr>
                            <m:sty m:val="p"/>
                          </m:rPr>
                          <a:rPr lang="en-US" altLang="zh-CN" b="1" i="1">
                            <a:latin typeface="Cambria Math" panose="02040503050406030204" pitchFamily="18" charset="0"/>
                          </a:rPr>
                          <m:t>E</m:t>
                        </m:r>
                        <m:r>
                          <a:rPr lang="zh-CN" altLang="en-US" b="1" i="1">
                            <a:latin typeface="Cambria Math" panose="02040503050406030204" pitchFamily="18" charset="0"/>
                          </a:rPr>
                          <m:t>𝜹</m:t>
                        </m:r>
                        <m:r>
                          <a:rPr lang="zh-CN" altLang="en-US" b="1" i="1">
                            <a:latin typeface="Cambria Math" panose="02040503050406030204" pitchFamily="18" charset="0"/>
                          </a:rPr>
                          <m:t>𝛀</m:t>
                        </m:r>
                        <m:r>
                          <a:rPr lang="en-US" altLang="zh-CN" b="1" i="1">
                            <a:latin typeface="Cambria Math" panose="02040503050406030204" pitchFamily="18" charset="0"/>
                          </a:rPr>
                          <m:t>)</m:t>
                        </m:r>
                      </m:num>
                      <m:den>
                        <m:r>
                          <a:rPr lang="en-US" altLang="zh-CN" b="1" i="1">
                            <a:latin typeface="Cambria Math" panose="02040503050406030204" pitchFamily="18" charset="0"/>
                          </a:rPr>
                          <m:t>𝒅𝒕</m:t>
                        </m:r>
                      </m:den>
                    </m:f>
                  </m:oMath>
                </a14:m>
                <a:r>
                  <a:rPr lang="en-US" altLang="zh-CN" dirty="0"/>
                  <a:t>=</a:t>
                </a:r>
                <a14:m>
                  <m:oMath xmlns:m="http://schemas.openxmlformats.org/officeDocument/2006/math">
                    <m:r>
                      <a:rPr lang="zh-CN" altLang="en-US" b="1" i="1">
                        <a:latin typeface="Cambria Math" panose="02040503050406030204" pitchFamily="18" charset="0"/>
                      </a:rPr>
                      <m:t>𝝆𝜹</m:t>
                    </m:r>
                    <m:r>
                      <a:rPr lang="zh-CN" altLang="en-US" b="1" i="1">
                        <a:latin typeface="Cambria Math" panose="02040503050406030204" pitchFamily="18" charset="0"/>
                      </a:rPr>
                      <m:t>𝛀</m:t>
                    </m:r>
                    <m:f>
                      <m:fPr>
                        <m:ctrlPr>
                          <a:rPr lang="en-US" altLang="zh-CN" b="1" i="1" smtClean="0">
                            <a:latin typeface="Cambria Math"/>
                          </a:rPr>
                        </m:ctrlPr>
                      </m:fPr>
                      <m:num>
                        <m:r>
                          <a:rPr lang="en-US" altLang="zh-CN" b="1" i="1">
                            <a:latin typeface="Cambria Math" panose="02040503050406030204" pitchFamily="18" charset="0"/>
                          </a:rPr>
                          <m:t>𝒅</m:t>
                        </m:r>
                        <m:r>
                          <m:rPr>
                            <m:sty m:val="p"/>
                          </m:rPr>
                          <a:rPr lang="en-US" altLang="zh-CN" b="1" i="1">
                            <a:latin typeface="Cambria Math" panose="02040503050406030204" pitchFamily="18" charset="0"/>
                          </a:rPr>
                          <m:t>E</m:t>
                        </m:r>
                      </m:num>
                      <m:den>
                        <m:r>
                          <a:rPr lang="en-US" altLang="zh-CN" b="1" i="1">
                            <a:latin typeface="Cambria Math" panose="02040503050406030204" pitchFamily="18" charset="0"/>
                          </a:rPr>
                          <m:t>𝒅𝒕</m:t>
                        </m:r>
                      </m:den>
                    </m:f>
                    <m:r>
                      <a:rPr lang="en-US" altLang="zh-CN" b="1" i="1">
                        <a:latin typeface="Cambria Math" panose="02040503050406030204" pitchFamily="18" charset="0"/>
                      </a:rPr>
                      <m:t>+</m:t>
                    </m:r>
                    <m:r>
                      <a:rPr lang="en-US" altLang="zh-CN" b="1" i="1" smtClean="0">
                        <a:latin typeface="Cambria Math" panose="02040503050406030204" pitchFamily="18" charset="0"/>
                      </a:rPr>
                      <m:t>𝑬</m:t>
                    </m:r>
                    <m:f>
                      <m:fPr>
                        <m:ctrlPr>
                          <a:rPr lang="en-US" altLang="zh-CN" b="1" i="1">
                            <a:latin typeface="Cambria Math"/>
                          </a:rPr>
                        </m:ctrlPr>
                      </m:fPr>
                      <m:num>
                        <m:r>
                          <a:rPr lang="en-US" altLang="zh-CN" b="1" i="1">
                            <a:latin typeface="Cambria Math" panose="02040503050406030204" pitchFamily="18" charset="0"/>
                          </a:rPr>
                          <m:t>𝒅</m:t>
                        </m:r>
                        <m:r>
                          <a:rPr lang="en-US" altLang="zh-CN" b="1" i="1" smtClean="0">
                            <a:latin typeface="Cambria Math" panose="02040503050406030204" pitchFamily="18" charset="0"/>
                          </a:rPr>
                          <m:t>(</m:t>
                        </m:r>
                        <m:r>
                          <a:rPr lang="zh-CN" altLang="en-US" b="1" i="1">
                            <a:latin typeface="Cambria Math" panose="02040503050406030204" pitchFamily="18" charset="0"/>
                          </a:rPr>
                          <m:t>𝝆𝜹</m:t>
                        </m:r>
                        <m:r>
                          <a:rPr lang="zh-CN" altLang="en-US" b="1" i="1">
                            <a:latin typeface="Cambria Math" panose="02040503050406030204" pitchFamily="18" charset="0"/>
                          </a:rPr>
                          <m:t>𝛀</m:t>
                        </m:r>
                        <m:r>
                          <a:rPr lang="en-US" altLang="zh-CN" b="1" i="1" smtClean="0">
                            <a:latin typeface="Cambria Math" panose="02040503050406030204" pitchFamily="18" charset="0"/>
                          </a:rPr>
                          <m:t>)</m:t>
                        </m:r>
                      </m:num>
                      <m:den>
                        <m:r>
                          <a:rPr lang="en-US" altLang="zh-CN" b="1" i="1">
                            <a:latin typeface="Cambria Math" panose="02040503050406030204" pitchFamily="18" charset="0"/>
                          </a:rPr>
                          <m:t>𝒅𝒕</m:t>
                        </m:r>
                      </m:den>
                    </m:f>
                  </m:oMath>
                </a14:m>
                <a:endParaRPr lang="zh-CN" altLang="en-US" dirty="0"/>
              </a:p>
            </p:txBody>
          </p:sp>
        </mc:Choice>
        <mc:Fallback xmlns="">
          <p:sp>
            <p:nvSpPr>
              <p:cNvPr id="11" name="矩形 10">
                <a:extLst>
                  <a:ext uri="{FF2B5EF4-FFF2-40B4-BE49-F238E27FC236}">
                    <a16:creationId xmlns:a16="http://schemas.microsoft.com/office/drawing/2014/main" id="{840799E0-B4F1-438B-A8CB-677F825F2FDA}"/>
                  </a:ext>
                </a:extLst>
              </p:cNvPr>
              <p:cNvSpPr>
                <a:spLocks noRot="1" noChangeAspect="1" noMove="1" noResize="1" noEditPoints="1" noAdjustHandles="1" noChangeArrowheads="1" noChangeShapeType="1" noTextEdit="1"/>
              </p:cNvSpPr>
              <p:nvPr/>
            </p:nvSpPr>
            <p:spPr>
              <a:xfrm>
                <a:off x="2213738" y="5670162"/>
                <a:ext cx="2739853" cy="497637"/>
              </a:xfrm>
              <a:prstGeom prst="rect">
                <a:avLst/>
              </a:prstGeom>
              <a:blipFill>
                <a:blip r:embed="rId8"/>
                <a:stretch>
                  <a:fillRect b="-6098"/>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xmlns="" id="{E3412BE8-80AB-4310-906C-FE219E284BA1}"/>
              </a:ext>
            </a:extLst>
          </p:cNvPr>
          <p:cNvCxnSpPr>
            <a:cxnSpLocks/>
          </p:cNvCxnSpPr>
          <p:nvPr/>
        </p:nvCxnSpPr>
        <p:spPr bwMode="auto">
          <a:xfrm flipV="1">
            <a:off x="3959933" y="5690929"/>
            <a:ext cx="864095" cy="483987"/>
          </a:xfrm>
          <a:prstGeom prst="line">
            <a:avLst/>
          </a:prstGeom>
          <a:solidFill>
            <a:schemeClr val="accent1"/>
          </a:solidFill>
          <a:ln w="5715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BC892FD7-B5E2-47EF-9140-C8CCBB3B1441}"/>
                  </a:ext>
                </a:extLst>
              </p:cNvPr>
              <p:cNvSpPr/>
              <p:nvPr/>
            </p:nvSpPr>
            <p:spPr>
              <a:xfrm>
                <a:off x="5584085" y="5571456"/>
                <a:ext cx="2860142"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𝝆</m:t>
                      </m:r>
                      <m:f>
                        <m:fPr>
                          <m:ctrlPr>
                            <a:rPr lang="en-US" altLang="zh-CN" b="1" i="1">
                              <a:latin typeface="Cambria Math"/>
                            </a:rPr>
                          </m:ctrlPr>
                        </m:fPr>
                        <m:num>
                          <m:r>
                            <a:rPr lang="en-US" altLang="zh-CN" b="1" i="1">
                              <a:latin typeface="Cambria Math" panose="02040503050406030204" pitchFamily="18" charset="0"/>
                            </a:rPr>
                            <m:t>𝒅</m:t>
                          </m:r>
                          <m:r>
                            <m:rPr>
                              <m:sty m:val="p"/>
                            </m:rPr>
                            <a:rPr lang="en-US" altLang="zh-CN" b="1" i="1">
                              <a:latin typeface="Cambria Math" panose="02040503050406030204" pitchFamily="18" charset="0"/>
                            </a:rPr>
                            <m:t>E</m:t>
                          </m:r>
                        </m:num>
                        <m:den>
                          <m:r>
                            <a:rPr lang="en-US" altLang="zh-CN" b="1" i="1">
                              <a:latin typeface="Cambria Math" panose="02040503050406030204" pitchFamily="18" charset="0"/>
                            </a:rPr>
                            <m:t>𝒅𝒕</m:t>
                          </m:r>
                        </m:den>
                      </m:f>
                      <m:r>
                        <a:rPr lang="en-US" altLang="zh-CN" b="1" i="1">
                          <a:latin typeface="Cambria Math" panose="02040503050406030204" pitchFamily="18" charset="0"/>
                        </a:rPr>
                        <m:t>=</m:t>
                      </m:r>
                      <m:f>
                        <m:fPr>
                          <m:ctrlPr>
                            <a:rPr lang="en-US" altLang="zh-CN" b="1" i="1">
                              <a:latin typeface="Cambria Math"/>
                            </a:rPr>
                          </m:ctrlPr>
                        </m:fPr>
                        <m:num>
                          <m:r>
                            <a:rPr lang="en-US" altLang="zh-CN" b="1" i="1">
                              <a:latin typeface="Cambria Math" panose="02040503050406030204" pitchFamily="18" charset="0"/>
                            </a:rPr>
                            <m:t>𝝏</m:t>
                          </m:r>
                          <m:d>
                            <m:dPr>
                              <m:ctrlPr>
                                <a:rPr lang="en-US" altLang="zh-CN" b="1" i="1">
                                  <a:latin typeface="Cambria Math"/>
                                </a:rPr>
                              </m:ctrlPr>
                            </m:dPr>
                            <m:e>
                              <m:r>
                                <a:rPr lang="zh-CN" altLang="en-US" b="1" i="1">
                                  <a:latin typeface="Cambria Math" panose="02040503050406030204" pitchFamily="18" charset="0"/>
                                </a:rPr>
                                <m:t>𝝆</m:t>
                              </m:r>
                              <m:r>
                                <a:rPr lang="en-US" altLang="zh-CN" b="1" i="1">
                                  <a:latin typeface="Cambria Math" panose="02040503050406030204" pitchFamily="18" charset="0"/>
                                </a:rPr>
                                <m:t>𝑬</m:t>
                              </m:r>
                            </m:e>
                          </m:d>
                        </m:num>
                        <m:den>
                          <m:r>
                            <a:rPr lang="en-US" altLang="zh-CN" b="1" i="1">
                              <a:latin typeface="Cambria Math" panose="02040503050406030204" pitchFamily="18" charset="0"/>
                            </a:rPr>
                            <m:t>𝝏</m:t>
                          </m:r>
                          <m:r>
                            <a:rPr lang="en-US" altLang="zh-CN" b="1" i="1">
                              <a:latin typeface="Cambria Math" panose="02040503050406030204" pitchFamily="18" charset="0"/>
                            </a:rPr>
                            <m:t>𝒕</m:t>
                          </m:r>
                        </m:den>
                      </m:f>
                      <m:r>
                        <a:rPr lang="en-US" altLang="zh-CN" b="1" i="1">
                          <a:latin typeface="Cambria Math" panose="02040503050406030204" pitchFamily="18" charset="0"/>
                        </a:rPr>
                        <m:t>+</m:t>
                      </m:r>
                      <m:r>
                        <a:rPr lang="zh-CN" altLang="en-US" b="1" i="1">
                          <a:latin typeface="Cambria Math" panose="02040503050406030204" pitchFamily="18" charset="0"/>
                        </a:rPr>
                        <m:t>𝛁</m:t>
                      </m:r>
                      <m:r>
                        <a:rPr lang="zh-CN" altLang="en-US" b="1" i="1">
                          <a:latin typeface="Cambria Math" panose="02040503050406030204" pitchFamily="18" charset="0"/>
                        </a:rPr>
                        <m:t>∙</m:t>
                      </m:r>
                      <m:d>
                        <m:dPr>
                          <m:ctrlPr>
                            <a:rPr lang="zh-CN" altLang="en-US" b="1" i="1">
                              <a:latin typeface="Cambria Math"/>
                            </a:rPr>
                          </m:ctrlPr>
                        </m:dPr>
                        <m:e>
                          <m:r>
                            <a:rPr lang="zh-CN" altLang="en-US" b="1" i="1">
                              <a:latin typeface="Cambria Math" panose="02040503050406030204" pitchFamily="18" charset="0"/>
                            </a:rPr>
                            <m:t>𝝆</m:t>
                          </m:r>
                          <m:r>
                            <a:rPr lang="en-US" altLang="zh-CN" b="1" i="1">
                              <a:latin typeface="Cambria Math" panose="02040503050406030204" pitchFamily="18" charset="0"/>
                            </a:rPr>
                            <m:t>𝑬𝑽</m:t>
                          </m:r>
                        </m:e>
                      </m:d>
                    </m:oMath>
                  </m:oMathPara>
                </a14:m>
                <a:endParaRPr lang="zh-CN" altLang="en-US" dirty="0"/>
              </a:p>
            </p:txBody>
          </p:sp>
        </mc:Choice>
        <mc:Fallback xmlns="">
          <p:sp>
            <p:nvSpPr>
              <p:cNvPr id="8" name="矩形 7">
                <a:extLst>
                  <a:ext uri="{FF2B5EF4-FFF2-40B4-BE49-F238E27FC236}">
                    <a16:creationId xmlns:a16="http://schemas.microsoft.com/office/drawing/2014/main" id="{BC892FD7-B5E2-47EF-9140-C8CCBB3B1441}"/>
                  </a:ext>
                </a:extLst>
              </p:cNvPr>
              <p:cNvSpPr>
                <a:spLocks noRot="1" noChangeAspect="1" noMove="1" noResize="1" noEditPoints="1" noAdjustHandles="1" noChangeArrowheads="1" noChangeShapeType="1" noTextEdit="1"/>
              </p:cNvSpPr>
              <p:nvPr/>
            </p:nvSpPr>
            <p:spPr>
              <a:xfrm>
                <a:off x="5584085" y="5571456"/>
                <a:ext cx="2860142" cy="629852"/>
              </a:xfrm>
              <a:prstGeom prst="rect">
                <a:avLst/>
              </a:prstGeom>
              <a:blipFill>
                <a:blip r:embed="rId9"/>
                <a:stretch>
                  <a:fillRect/>
                </a:stretch>
              </a:blipFill>
            </p:spPr>
            <p:txBody>
              <a:bodyPr/>
              <a:lstStyle/>
              <a:p>
                <a:r>
                  <a:rPr lang="zh-CN" altLang="en-US">
                    <a:noFill/>
                  </a:rPr>
                  <a:t> </a:t>
                </a:r>
              </a:p>
            </p:txBody>
          </p:sp>
        </mc:Fallback>
      </mc:AlternateContent>
      <p:sp>
        <p:nvSpPr>
          <p:cNvPr id="15" name="箭头: 右 14">
            <a:extLst>
              <a:ext uri="{FF2B5EF4-FFF2-40B4-BE49-F238E27FC236}">
                <a16:creationId xmlns:a16="http://schemas.microsoft.com/office/drawing/2014/main" xmlns="" id="{B3E13C34-4305-4735-81E3-FDA432CCDCF9}"/>
              </a:ext>
            </a:extLst>
          </p:cNvPr>
          <p:cNvSpPr/>
          <p:nvPr/>
        </p:nvSpPr>
        <p:spPr bwMode="auto">
          <a:xfrm>
            <a:off x="4949687" y="5852873"/>
            <a:ext cx="634399" cy="9072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xmlns="" id="{BCF26E2A-28F6-4F92-A130-CBD1DF6A3912}"/>
                  </a:ext>
                </a:extLst>
              </p:cNvPr>
              <p:cNvSpPr/>
              <p:nvPr/>
            </p:nvSpPr>
            <p:spPr>
              <a:xfrm>
                <a:off x="5508104" y="4921138"/>
                <a:ext cx="2872966"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𝝆</m:t>
                      </m:r>
                      <m:f>
                        <m:fPr>
                          <m:ctrlPr>
                            <a:rPr lang="en-US" altLang="zh-CN" b="1" i="1">
                              <a:latin typeface="Cambria Math"/>
                            </a:rPr>
                          </m:ctrlPr>
                        </m:fPr>
                        <m:num>
                          <m:r>
                            <a:rPr lang="en-US" altLang="zh-CN" b="1" i="1">
                              <a:latin typeface="Cambria Math" panose="02040503050406030204" pitchFamily="18" charset="0"/>
                            </a:rPr>
                            <m:t>𝒅</m:t>
                          </m:r>
                          <m:r>
                            <a:rPr lang="en-US" altLang="zh-CN" b="1" i="1" smtClean="0">
                              <a:latin typeface="Cambria Math" panose="02040503050406030204" pitchFamily="18" charset="0"/>
                            </a:rPr>
                            <m:t>𝒖</m:t>
                          </m:r>
                        </m:num>
                        <m:den>
                          <m:r>
                            <a:rPr lang="en-US" altLang="zh-CN" b="1" i="1">
                              <a:latin typeface="Cambria Math" panose="02040503050406030204" pitchFamily="18" charset="0"/>
                            </a:rPr>
                            <m:t>𝒅𝒕</m:t>
                          </m:r>
                        </m:den>
                      </m:f>
                      <m:r>
                        <a:rPr lang="en-US" altLang="zh-CN" b="1" i="1">
                          <a:latin typeface="Cambria Math" panose="02040503050406030204" pitchFamily="18" charset="0"/>
                        </a:rPr>
                        <m:t>=</m:t>
                      </m:r>
                      <m:f>
                        <m:fPr>
                          <m:ctrlPr>
                            <a:rPr lang="en-US" altLang="zh-CN" b="1" i="1">
                              <a:latin typeface="Cambria Math"/>
                            </a:rPr>
                          </m:ctrlPr>
                        </m:fPr>
                        <m:num>
                          <m:r>
                            <a:rPr lang="en-US" altLang="zh-CN" b="1" i="1">
                              <a:latin typeface="Cambria Math" panose="02040503050406030204" pitchFamily="18" charset="0"/>
                            </a:rPr>
                            <m:t>𝝏</m:t>
                          </m:r>
                          <m:d>
                            <m:dPr>
                              <m:ctrlPr>
                                <a:rPr lang="en-US" altLang="zh-CN" b="1" i="1">
                                  <a:latin typeface="Cambria Math"/>
                                </a:rPr>
                              </m:ctrlPr>
                            </m:dPr>
                            <m:e>
                              <m:r>
                                <a:rPr lang="zh-CN" altLang="en-US" b="1" i="1">
                                  <a:latin typeface="Cambria Math" panose="02040503050406030204" pitchFamily="18" charset="0"/>
                                </a:rPr>
                                <m:t>𝝆</m:t>
                              </m:r>
                              <m:r>
                                <a:rPr lang="en-US" altLang="zh-CN" b="1" i="1" smtClean="0">
                                  <a:latin typeface="Cambria Math" panose="02040503050406030204" pitchFamily="18" charset="0"/>
                                </a:rPr>
                                <m:t>𝒖</m:t>
                              </m:r>
                            </m:e>
                          </m:d>
                        </m:num>
                        <m:den>
                          <m:r>
                            <a:rPr lang="en-US" altLang="zh-CN" b="1" i="1">
                              <a:latin typeface="Cambria Math" panose="02040503050406030204" pitchFamily="18" charset="0"/>
                            </a:rPr>
                            <m:t>𝝏</m:t>
                          </m:r>
                          <m:r>
                            <a:rPr lang="en-US" altLang="zh-CN" b="1" i="1">
                              <a:latin typeface="Cambria Math" panose="02040503050406030204" pitchFamily="18" charset="0"/>
                            </a:rPr>
                            <m:t>𝒕</m:t>
                          </m:r>
                        </m:den>
                      </m:f>
                      <m:r>
                        <a:rPr lang="en-US" altLang="zh-CN" b="1" i="1">
                          <a:latin typeface="Cambria Math" panose="02040503050406030204" pitchFamily="18" charset="0"/>
                        </a:rPr>
                        <m:t>+</m:t>
                      </m:r>
                      <m:r>
                        <a:rPr lang="zh-CN" altLang="en-US" b="1" i="1">
                          <a:latin typeface="Cambria Math" panose="02040503050406030204" pitchFamily="18" charset="0"/>
                        </a:rPr>
                        <m:t>𝛁</m:t>
                      </m:r>
                      <m:r>
                        <a:rPr lang="zh-CN" altLang="en-US" b="1" i="1">
                          <a:latin typeface="Cambria Math" panose="02040503050406030204" pitchFamily="18" charset="0"/>
                        </a:rPr>
                        <m:t>∙</m:t>
                      </m:r>
                      <m:d>
                        <m:dPr>
                          <m:ctrlPr>
                            <a:rPr lang="zh-CN" altLang="en-US" b="1" i="1">
                              <a:latin typeface="Cambria Math"/>
                            </a:rPr>
                          </m:ctrlPr>
                        </m:dPr>
                        <m:e>
                          <m:r>
                            <a:rPr lang="zh-CN" altLang="en-US" b="1" i="1">
                              <a:latin typeface="Cambria Math" panose="02040503050406030204" pitchFamily="18" charset="0"/>
                            </a:rPr>
                            <m:t>𝝆</m:t>
                          </m:r>
                          <m:r>
                            <a:rPr lang="en-US" altLang="zh-CN" b="1" i="1" smtClean="0">
                              <a:latin typeface="Cambria Math" panose="02040503050406030204" pitchFamily="18" charset="0"/>
                            </a:rPr>
                            <m:t>𝒖</m:t>
                          </m:r>
                          <m:r>
                            <a:rPr lang="en-US" altLang="zh-CN" b="1" i="1">
                              <a:latin typeface="Cambria Math" panose="02040503050406030204" pitchFamily="18" charset="0"/>
                            </a:rPr>
                            <m:t>𝑽</m:t>
                          </m:r>
                        </m:e>
                      </m:d>
                    </m:oMath>
                  </m:oMathPara>
                </a14:m>
                <a:endParaRPr lang="zh-CN" altLang="en-US" dirty="0"/>
              </a:p>
            </p:txBody>
          </p:sp>
        </mc:Choice>
        <mc:Fallback xmlns="">
          <p:sp>
            <p:nvSpPr>
              <p:cNvPr id="23" name="矩形 22">
                <a:extLst>
                  <a:ext uri="{FF2B5EF4-FFF2-40B4-BE49-F238E27FC236}">
                    <a16:creationId xmlns:a16="http://schemas.microsoft.com/office/drawing/2014/main" id="{BCF26E2A-28F6-4F92-A130-CBD1DF6A3912}"/>
                  </a:ext>
                </a:extLst>
              </p:cNvPr>
              <p:cNvSpPr>
                <a:spLocks noRot="1" noChangeAspect="1" noMove="1" noResize="1" noEditPoints="1" noAdjustHandles="1" noChangeArrowheads="1" noChangeShapeType="1" noTextEdit="1"/>
              </p:cNvSpPr>
              <p:nvPr/>
            </p:nvSpPr>
            <p:spPr>
              <a:xfrm>
                <a:off x="5508104" y="4921138"/>
                <a:ext cx="2872966" cy="629852"/>
              </a:xfrm>
              <a:prstGeom prst="rect">
                <a:avLst/>
              </a:prstGeom>
              <a:blipFill>
                <a:blip r:embed="rId10"/>
                <a:stretch>
                  <a:fillRect/>
                </a:stretch>
              </a:blipFill>
            </p:spPr>
            <p:txBody>
              <a:bodyPr/>
              <a:lstStyle/>
              <a:p>
                <a:r>
                  <a:rPr lang="zh-CN" altLang="en-US">
                    <a:noFill/>
                  </a:rPr>
                  <a:t> </a:t>
                </a:r>
              </a:p>
            </p:txBody>
          </p:sp>
        </mc:Fallback>
      </mc:AlternateContent>
      <p:sp>
        <p:nvSpPr>
          <p:cNvPr id="26" name="箭头: 右 25">
            <a:extLst>
              <a:ext uri="{FF2B5EF4-FFF2-40B4-BE49-F238E27FC236}">
                <a16:creationId xmlns:a16="http://schemas.microsoft.com/office/drawing/2014/main" xmlns="" id="{59FC68CC-897A-4353-A973-EAE5C67A5925}"/>
              </a:ext>
            </a:extLst>
          </p:cNvPr>
          <p:cNvSpPr/>
          <p:nvPr/>
        </p:nvSpPr>
        <p:spPr bwMode="auto">
          <a:xfrm>
            <a:off x="4702927" y="5212272"/>
            <a:ext cx="799700" cy="10698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375236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p:txBody>
          <a:bodyPr>
            <a:scene3d>
              <a:camera prst="orthographicFront"/>
              <a:lightRig rig="threePt" dir="t"/>
            </a:scene3d>
            <a:sp3d extrusionH="57150">
              <a:bevelT w="38100" h="38100"/>
            </a:sp3d>
          </a:bodyPr>
          <a:lstStyle/>
          <a:p>
            <a:pPr>
              <a:defRPr/>
            </a:pPr>
            <a:r>
              <a:rPr lang="en-US" altLang="zh-CN" sz="4400" dirty="0"/>
              <a:t>Thanks for your attention!</a:t>
            </a:r>
            <a:endParaRPr sz="4400" dirty="0"/>
          </a:p>
        </p:txBody>
      </p:sp>
      <p:pic>
        <p:nvPicPr>
          <p:cNvPr id="101379" name="图片 4"/>
          <p:cNvPicPr>
            <a:picLocks noChangeAspect="1" noChangeArrowheads="1"/>
          </p:cNvPicPr>
          <p:nvPr/>
        </p:nvPicPr>
        <p:blipFill>
          <a:blip r:embed="rId3" cstate="print"/>
          <a:srcRect r="14449"/>
          <a:stretch>
            <a:fillRect/>
          </a:stretch>
        </p:blipFill>
        <p:spPr bwMode="auto">
          <a:xfrm>
            <a:off x="5689600" y="4854575"/>
            <a:ext cx="2468563" cy="1079500"/>
          </a:xfrm>
          <a:prstGeom prst="rect">
            <a:avLst/>
          </a:prstGeom>
          <a:noFill/>
          <a:ln w="9525">
            <a:noFill/>
            <a:miter lim="800000"/>
            <a:headEnd/>
            <a:tailEnd/>
          </a:ln>
        </p:spPr>
      </p:pic>
      <p:pic>
        <p:nvPicPr>
          <p:cNvPr id="101380" name="Picture" descr="A description..."/>
          <p:cNvPicPr>
            <a:picLocks noChangeAspect="1" noChangeArrowheads="1"/>
          </p:cNvPicPr>
          <p:nvPr/>
        </p:nvPicPr>
        <p:blipFill>
          <a:blip r:embed="rId4" cstate="print"/>
          <a:srcRect b="24107"/>
          <a:stretch>
            <a:fillRect/>
          </a:stretch>
        </p:blipFill>
        <p:spPr bwMode="auto">
          <a:xfrm>
            <a:off x="350838" y="4838700"/>
            <a:ext cx="3168650" cy="1096963"/>
          </a:xfrm>
          <a:prstGeom prst="rect">
            <a:avLst/>
          </a:prstGeom>
          <a:noFill/>
          <a:ln w="9525">
            <a:noFill/>
            <a:miter lim="800000"/>
            <a:headEnd/>
            <a:tailEnd/>
          </a:ln>
        </p:spPr>
      </p:pic>
      <p:pic>
        <p:nvPicPr>
          <p:cNvPr id="101381" name="Picture 16" descr="xb"/>
          <p:cNvPicPr>
            <a:picLocks noChangeAspect="1" noChangeArrowheads="1"/>
          </p:cNvPicPr>
          <p:nvPr/>
        </p:nvPicPr>
        <p:blipFill>
          <a:blip r:embed="rId5" cstate="print"/>
          <a:srcRect/>
          <a:stretch>
            <a:fillRect/>
          </a:stretch>
        </p:blipFill>
        <p:spPr bwMode="auto">
          <a:xfrm>
            <a:off x="3660775" y="4427538"/>
            <a:ext cx="1800225" cy="18002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6" name="标题 1"/>
          <p:cNvSpPr>
            <a:spLocks/>
          </p:cNvSpPr>
          <p:nvPr/>
        </p:nvSpPr>
        <p:spPr bwMode="gray">
          <a:xfrm>
            <a:off x="857250" y="44450"/>
            <a:ext cx="7100888" cy="709613"/>
          </a:xfrm>
          <a:prstGeom prst="rect">
            <a:avLst/>
          </a:prstGeom>
          <a:noFill/>
          <a:ln w="9525">
            <a:noFill/>
            <a:miter lim="800000"/>
            <a:headEnd/>
            <a:tailEnd/>
          </a:ln>
        </p:spPr>
        <p:txBody>
          <a:bodyPr anchor="ctr"/>
          <a:lstStyle/>
          <a:p>
            <a:r>
              <a:rPr lang="zh-CN" altLang="en-US" sz="2400">
                <a:solidFill>
                  <a:srgbClr val="C2F0FF"/>
                </a:solidFill>
                <a:latin typeface="华文新魏" pitchFamily="2" charset="-122"/>
                <a:ea typeface="华文新魏" pitchFamily="2" charset="-122"/>
              </a:rPr>
              <a:t>第二章流体力学基本原理和方程</a:t>
            </a:r>
            <a:r>
              <a:rPr lang="en-US" altLang="zh-CN" sz="2400">
                <a:solidFill>
                  <a:srgbClr val="C2F0FF"/>
                </a:solidFill>
                <a:latin typeface="华文新魏" pitchFamily="2" charset="-122"/>
                <a:ea typeface="华文新魏" pitchFamily="2" charset="-122"/>
              </a:rPr>
              <a:t/>
            </a:r>
            <a:br>
              <a:rPr lang="en-US" altLang="zh-CN" sz="2400">
                <a:solidFill>
                  <a:srgbClr val="C2F0FF"/>
                </a:solidFill>
                <a:latin typeface="华文新魏" pitchFamily="2" charset="-122"/>
                <a:ea typeface="华文新魏" pitchFamily="2" charset="-122"/>
              </a:rPr>
            </a:br>
            <a:r>
              <a:rPr lang="en-US" altLang="zh-CN" sz="2000">
                <a:solidFill>
                  <a:srgbClr val="C2F0FF"/>
                </a:solidFill>
                <a:latin typeface="华文新魏" pitchFamily="2" charset="-122"/>
                <a:ea typeface="华文新魏" pitchFamily="2" charset="-122"/>
              </a:rPr>
              <a:t>§2-1 </a:t>
            </a:r>
            <a:r>
              <a:rPr lang="zh-CN" altLang="en-US" sz="2000">
                <a:solidFill>
                  <a:srgbClr val="C2F0FF"/>
                </a:solidFill>
                <a:latin typeface="华文新魏" pitchFamily="2" charset="-122"/>
                <a:ea typeface="华文新魏" pitchFamily="2" charset="-122"/>
              </a:rPr>
              <a:t>流场</a:t>
            </a:r>
          </a:p>
        </p:txBody>
      </p:sp>
      <p:sp>
        <p:nvSpPr>
          <p:cNvPr id="9" name="Rectangle 4"/>
          <p:cNvSpPr>
            <a:spLocks noChangeArrowheads="1"/>
          </p:cNvSpPr>
          <p:nvPr/>
        </p:nvSpPr>
        <p:spPr bwMode="auto">
          <a:xfrm>
            <a:off x="468313" y="936625"/>
            <a:ext cx="4135437" cy="519113"/>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zh-CN" altLang="en-US" sz="2800">
                <a:latin typeface="华文新魏" pitchFamily="2" charset="-122"/>
                <a:ea typeface="华文新魏" pitchFamily="2" charset="-122"/>
              </a:rPr>
              <a:t>流场及其描述方法</a:t>
            </a:r>
          </a:p>
        </p:txBody>
      </p:sp>
      <p:sp>
        <p:nvSpPr>
          <p:cNvPr id="3088" name="灯片编号占位符 17"/>
          <p:cNvSpPr>
            <a:spLocks noGrp="1"/>
          </p:cNvSpPr>
          <p:nvPr>
            <p:ph type="sldNum" sz="quarter" idx="10"/>
          </p:nvPr>
        </p:nvSpPr>
        <p:spPr bwMode="auto">
          <a:xfrm>
            <a:off x="8320088" y="6351588"/>
            <a:ext cx="860425" cy="498475"/>
          </a:xfrm>
          <a:ln>
            <a:miter lim="800000"/>
            <a:headEnd/>
            <a:tailEnd/>
          </a:ln>
        </p:spPr>
        <p:txBody>
          <a:bodyPr/>
          <a:lstStyle/>
          <a:p>
            <a:pPr>
              <a:defRPr/>
            </a:pPr>
            <a:fld id="{8132E5D9-E4D6-4F39-A7EA-FE83AC2D229A}" type="slidenum">
              <a:rPr lang="en-US" altLang="zh-CN"/>
              <a:pPr>
                <a:defRPr/>
              </a:pPr>
              <a:t>9</a:t>
            </a:fld>
            <a:endParaRPr lang="en-US" altLang="zh-CN"/>
          </a:p>
        </p:txBody>
      </p:sp>
      <p:graphicFrame>
        <p:nvGraphicFramePr>
          <p:cNvPr id="27667" name="Object 19"/>
          <p:cNvGraphicFramePr>
            <a:graphicFrameLocks noChangeAspect="1"/>
          </p:cNvGraphicFramePr>
          <p:nvPr/>
        </p:nvGraphicFramePr>
        <p:xfrm>
          <a:off x="3052763" y="2159000"/>
          <a:ext cx="1665287" cy="346075"/>
        </p:xfrm>
        <a:graphic>
          <a:graphicData uri="http://schemas.openxmlformats.org/presentationml/2006/ole">
            <mc:AlternateContent xmlns:mc="http://schemas.openxmlformats.org/markup-compatibility/2006">
              <mc:Choice xmlns:v="urn:schemas-microsoft-com:vml" Requires="v">
                <p:oleObj spid="_x0000_s3362" name="Equation" r:id="rId3" imgW="965160" imgH="203040" progId="Equation.DSMT4">
                  <p:embed/>
                </p:oleObj>
              </mc:Choice>
              <mc:Fallback>
                <p:oleObj name="Equation" r:id="rId3" imgW="965160" imgH="20304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763" y="2159000"/>
                        <a:ext cx="1665287" cy="346075"/>
                      </a:xfrm>
                      <a:prstGeom prst="rect">
                        <a:avLst/>
                      </a:prstGeom>
                      <a:solidFill>
                        <a:srgbClr val="CC99FF"/>
                      </a:solidFill>
                    </p:spPr>
                  </p:pic>
                </p:oleObj>
              </mc:Fallback>
            </mc:AlternateContent>
          </a:graphicData>
        </a:graphic>
      </p:graphicFrame>
      <p:sp>
        <p:nvSpPr>
          <p:cNvPr id="3089" name="Rectangle 20"/>
          <p:cNvSpPr>
            <a:spLocks noChangeArrowheads="1"/>
          </p:cNvSpPr>
          <p:nvPr/>
        </p:nvSpPr>
        <p:spPr bwMode="auto">
          <a:xfrm>
            <a:off x="265113" y="1570038"/>
            <a:ext cx="8321675" cy="431800"/>
          </a:xfrm>
          <a:prstGeom prst="rect">
            <a:avLst/>
          </a:prstGeom>
          <a:noFill/>
          <a:ln w="9525">
            <a:noFill/>
            <a:miter lim="800000"/>
            <a:headEnd/>
            <a:tailEnd/>
          </a:ln>
        </p:spPr>
        <p:txBody>
          <a:bodyPr anchor="ctr">
            <a:spAutoFit/>
          </a:bodyPr>
          <a:lstStyle/>
          <a:p>
            <a:pPr eaLnBrk="1" hangingPunct="1"/>
            <a:r>
              <a:rPr lang="zh-CN" altLang="en-US" sz="2200" b="1">
                <a:cs typeface="Times New Roman" pitchFamily="18" charset="0"/>
              </a:rPr>
              <a:t>欧拉法：流场中的运动参数是空间点坐标</a:t>
            </a:r>
            <a:r>
              <a:rPr lang="zh-CN" altLang="en-US" sz="2200" b="1">
                <a:latin typeface="Arial" pitchFamily="34" charset="0"/>
              </a:rPr>
              <a:t>和时间的函数</a:t>
            </a:r>
          </a:p>
        </p:txBody>
      </p:sp>
      <p:sp>
        <p:nvSpPr>
          <p:cNvPr id="3090" name="Rectangle 21"/>
          <p:cNvSpPr>
            <a:spLocks noChangeArrowheads="1"/>
          </p:cNvSpPr>
          <p:nvPr/>
        </p:nvSpPr>
        <p:spPr bwMode="auto">
          <a:xfrm>
            <a:off x="265113" y="2090738"/>
            <a:ext cx="2273300" cy="400050"/>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流场中变量    分布</a:t>
            </a:r>
          </a:p>
        </p:txBody>
      </p:sp>
      <p:sp>
        <p:nvSpPr>
          <p:cNvPr id="3091" name="Rectangle 22"/>
          <p:cNvSpPr>
            <a:spLocks noChangeArrowheads="1"/>
          </p:cNvSpPr>
          <p:nvPr/>
        </p:nvSpPr>
        <p:spPr bwMode="auto">
          <a:xfrm>
            <a:off x="287338" y="2730500"/>
            <a:ext cx="701675" cy="400050"/>
          </a:xfrm>
          <a:prstGeom prst="rect">
            <a:avLst/>
          </a:prstGeom>
          <a:noFill/>
          <a:ln w="9525">
            <a:noFill/>
            <a:miter lim="800000"/>
            <a:headEnd/>
            <a:tailEnd/>
          </a:ln>
        </p:spPr>
        <p:txBody>
          <a:bodyPr wrap="none">
            <a:spAutoFit/>
          </a:bodyPr>
          <a:lstStyle/>
          <a:p>
            <a:pPr algn="dist" eaLnBrk="1" hangingPunct="1"/>
            <a:r>
              <a:rPr lang="zh-CN" altLang="en-US" sz="2000" b="1">
                <a:latin typeface="Arial" pitchFamily="34" charset="0"/>
              </a:rPr>
              <a:t>导数</a:t>
            </a:r>
          </a:p>
        </p:txBody>
      </p:sp>
      <p:graphicFrame>
        <p:nvGraphicFramePr>
          <p:cNvPr id="27671" name="Object 23"/>
          <p:cNvGraphicFramePr>
            <a:graphicFrameLocks noChangeAspect="1"/>
          </p:cNvGraphicFramePr>
          <p:nvPr/>
        </p:nvGraphicFramePr>
        <p:xfrm>
          <a:off x="1655763" y="2200275"/>
          <a:ext cx="261937" cy="238125"/>
        </p:xfrm>
        <a:graphic>
          <a:graphicData uri="http://schemas.openxmlformats.org/presentationml/2006/ole">
            <mc:AlternateContent xmlns:mc="http://schemas.openxmlformats.org/markup-compatibility/2006">
              <mc:Choice xmlns:v="urn:schemas-microsoft-com:vml" Requires="v">
                <p:oleObj spid="_x0000_s3363" name="Equation" r:id="rId5" imgW="152280" imgH="139680" progId="Equation.DSMT4">
                  <p:embed/>
                </p:oleObj>
              </mc:Choice>
              <mc:Fallback>
                <p:oleObj name="Equation" r:id="rId5" imgW="152280" imgH="139680" progId="Equation.DSMT4">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5763" y="2200275"/>
                        <a:ext cx="261937" cy="238125"/>
                      </a:xfrm>
                      <a:prstGeom prst="rect">
                        <a:avLst/>
                      </a:prstGeom>
                      <a:noFill/>
                      <a:extLst>
                        <a:ext uri="{909E8E84-426E-40DD-AFC4-6F175D3DCCD1}">
                          <a14:hiddenFill xmlns:a14="http://schemas.microsoft.com/office/drawing/2010/main">
                            <a:solidFill>
                              <a:srgbClr val="CC99FF"/>
                            </a:solidFill>
                          </a14:hiddenFill>
                        </a:ext>
                      </a:extLst>
                    </p:spPr>
                  </p:pic>
                </p:oleObj>
              </mc:Fallback>
            </mc:AlternateContent>
          </a:graphicData>
        </a:graphic>
      </p:graphicFrame>
      <p:sp>
        <p:nvSpPr>
          <p:cNvPr id="3092" name="Rectangle 24"/>
          <p:cNvSpPr>
            <a:spLocks noChangeArrowheads="1"/>
          </p:cNvSpPr>
          <p:nvPr/>
        </p:nvSpPr>
        <p:spPr bwMode="auto">
          <a:xfrm>
            <a:off x="4967288" y="2128838"/>
            <a:ext cx="4056062" cy="400050"/>
          </a:xfrm>
          <a:prstGeom prst="rect">
            <a:avLst/>
          </a:prstGeom>
          <a:noFill/>
          <a:ln w="9525">
            <a:noFill/>
            <a:miter lim="800000"/>
            <a:headEnd/>
            <a:tailEnd/>
          </a:ln>
        </p:spPr>
        <p:txBody>
          <a:bodyPr wrap="none">
            <a:spAutoFit/>
          </a:bodyPr>
          <a:lstStyle/>
          <a:p>
            <a:pPr eaLnBrk="1" hangingPunct="1"/>
            <a:r>
              <a:rPr lang="zh-CN" altLang="en-US" sz="2000" b="1">
                <a:latin typeface="Arial" pitchFamily="34" charset="0"/>
              </a:rPr>
              <a:t>速度场、压强场、密度场、温度场</a:t>
            </a:r>
          </a:p>
        </p:txBody>
      </p:sp>
      <p:sp>
        <p:nvSpPr>
          <p:cNvPr id="3093" name="Rectangle 25"/>
          <p:cNvSpPr>
            <a:spLocks noChangeArrowheads="1"/>
          </p:cNvSpPr>
          <p:nvPr/>
        </p:nvSpPr>
        <p:spPr bwMode="auto">
          <a:xfrm>
            <a:off x="1484313" y="2776538"/>
            <a:ext cx="7597775" cy="400050"/>
          </a:xfrm>
          <a:prstGeom prst="rect">
            <a:avLst/>
          </a:prstGeom>
          <a:solidFill>
            <a:srgbClr val="CC99FF"/>
          </a:solidFill>
          <a:ln w="9525">
            <a:noFill/>
            <a:miter lim="800000"/>
            <a:headEnd/>
            <a:tailEnd/>
          </a:ln>
        </p:spPr>
        <p:txBody>
          <a:bodyPr>
            <a:spAutoFit/>
          </a:bodyPr>
          <a:lstStyle/>
          <a:p>
            <a:pPr eaLnBrk="1" hangingPunct="1"/>
            <a:r>
              <a:rPr kumimoji="1" lang="zh-CN" altLang="en-US" sz="2000" b="1" dirty="0">
                <a:latin typeface="Arial" pitchFamily="34" charset="0"/>
              </a:rPr>
              <a:t>某流体微团的     随时间的变化，拉格朗日系下的时间导数</a:t>
            </a:r>
          </a:p>
        </p:txBody>
      </p:sp>
      <p:graphicFrame>
        <p:nvGraphicFramePr>
          <p:cNvPr id="27674" name="Object 26"/>
          <p:cNvGraphicFramePr>
            <a:graphicFrameLocks noChangeAspect="1"/>
          </p:cNvGraphicFramePr>
          <p:nvPr/>
        </p:nvGraphicFramePr>
        <p:xfrm>
          <a:off x="962025" y="2700338"/>
          <a:ext cx="415925" cy="609600"/>
        </p:xfrm>
        <a:graphic>
          <a:graphicData uri="http://schemas.openxmlformats.org/presentationml/2006/ole">
            <mc:AlternateContent xmlns:mc="http://schemas.openxmlformats.org/markup-compatibility/2006">
              <mc:Choice xmlns:v="urn:schemas-microsoft-com:vml" Requires="v">
                <p:oleObj spid="_x0000_s3364" name="Equation" r:id="rId7" imgW="266400" imgH="393480" progId="Equation.DSMT4">
                  <p:embed/>
                </p:oleObj>
              </mc:Choice>
              <mc:Fallback>
                <p:oleObj name="Equation" r:id="rId7" imgW="266400" imgH="393480"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025" y="2700338"/>
                        <a:ext cx="415925" cy="609600"/>
                      </a:xfrm>
                      <a:prstGeom prst="rect">
                        <a:avLst/>
                      </a:prstGeom>
                      <a:solidFill>
                        <a:schemeClr val="accent2"/>
                      </a:solidFill>
                    </p:spPr>
                  </p:pic>
                </p:oleObj>
              </mc:Fallback>
            </mc:AlternateContent>
          </a:graphicData>
        </a:graphic>
      </p:graphicFrame>
      <p:graphicFrame>
        <p:nvGraphicFramePr>
          <p:cNvPr id="27675" name="Object 27"/>
          <p:cNvGraphicFramePr>
            <a:graphicFrameLocks noChangeAspect="1"/>
          </p:cNvGraphicFramePr>
          <p:nvPr/>
        </p:nvGraphicFramePr>
        <p:xfrm>
          <a:off x="3132138" y="2852738"/>
          <a:ext cx="304800" cy="276225"/>
        </p:xfrm>
        <a:graphic>
          <a:graphicData uri="http://schemas.openxmlformats.org/presentationml/2006/ole">
            <mc:AlternateContent xmlns:mc="http://schemas.openxmlformats.org/markup-compatibility/2006">
              <mc:Choice xmlns:v="urn:schemas-microsoft-com:vml" Requires="v">
                <p:oleObj spid="_x0000_s3365" name="Equation" r:id="rId9" imgW="152280" imgH="139680" progId="Equation.DSMT4">
                  <p:embed/>
                </p:oleObj>
              </mc:Choice>
              <mc:Fallback>
                <p:oleObj name="Equation" r:id="rId9" imgW="152280" imgH="139680"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2852738"/>
                        <a:ext cx="304800"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76" name="Object 28"/>
          <p:cNvGraphicFramePr>
            <a:graphicFrameLocks noChangeAspect="1"/>
          </p:cNvGraphicFramePr>
          <p:nvPr/>
        </p:nvGraphicFramePr>
        <p:xfrm>
          <a:off x="369888" y="3386138"/>
          <a:ext cx="417512" cy="609600"/>
        </p:xfrm>
        <a:graphic>
          <a:graphicData uri="http://schemas.openxmlformats.org/presentationml/2006/ole">
            <mc:AlternateContent xmlns:mc="http://schemas.openxmlformats.org/markup-compatibility/2006">
              <mc:Choice xmlns:v="urn:schemas-microsoft-com:vml" Requires="v">
                <p:oleObj spid="_x0000_s3366" name="Equation" r:id="rId11" imgW="266400" imgH="393480" progId="Equation.DSMT4">
                  <p:embed/>
                </p:oleObj>
              </mc:Choice>
              <mc:Fallback>
                <p:oleObj name="Equation" r:id="rId11" imgW="266400" imgH="39348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888" y="3386138"/>
                        <a:ext cx="417512" cy="609600"/>
                      </a:xfrm>
                      <a:prstGeom prst="rect">
                        <a:avLst/>
                      </a:prstGeom>
                      <a:solidFill>
                        <a:schemeClr val="accent2"/>
                      </a:solidFill>
                    </p:spPr>
                  </p:pic>
                </p:oleObj>
              </mc:Fallback>
            </mc:AlternateContent>
          </a:graphicData>
        </a:graphic>
      </p:graphicFrame>
      <p:sp>
        <p:nvSpPr>
          <p:cNvPr id="3094" name="Text Box 29"/>
          <p:cNvSpPr txBox="1">
            <a:spLocks noChangeArrowheads="1"/>
          </p:cNvSpPr>
          <p:nvPr/>
        </p:nvSpPr>
        <p:spPr bwMode="auto">
          <a:xfrm>
            <a:off x="722313" y="3462338"/>
            <a:ext cx="7315200" cy="400050"/>
          </a:xfrm>
          <a:prstGeom prst="rect">
            <a:avLst/>
          </a:prstGeom>
          <a:noFill/>
          <a:ln w="9525">
            <a:noFill/>
            <a:miter lim="800000"/>
            <a:headEnd/>
            <a:tailEnd/>
          </a:ln>
        </p:spPr>
        <p:txBody>
          <a:bodyPr>
            <a:spAutoFit/>
          </a:bodyPr>
          <a:lstStyle/>
          <a:p>
            <a:pPr algn="just" eaLnBrk="1" hangingPunct="1"/>
            <a:r>
              <a:rPr kumimoji="1" lang="zh-CN" altLang="en-US" sz="2000" b="1" dirty="0"/>
              <a:t>在欧拉参系下的表达式（</a:t>
            </a:r>
            <a:r>
              <a:rPr kumimoji="1" lang="zh-CN" altLang="en-US" sz="2000" b="1" dirty="0">
                <a:solidFill>
                  <a:srgbClr val="FF0000"/>
                </a:solidFill>
              </a:rPr>
              <a:t>在</a:t>
            </a:r>
            <a:r>
              <a:rPr kumimoji="1" lang="zh-CN" altLang="en-US" sz="2000" b="1" i="1" dirty="0">
                <a:solidFill>
                  <a:srgbClr val="CC00CC"/>
                </a:solidFill>
              </a:rPr>
              <a:t>拉格朗日参考系</a:t>
            </a:r>
            <a:r>
              <a:rPr kumimoji="1" lang="zh-CN" altLang="en-US" sz="2000" b="1" dirty="0">
                <a:solidFill>
                  <a:srgbClr val="FF0000"/>
                </a:solidFill>
              </a:rPr>
              <a:t>下推导</a:t>
            </a:r>
            <a:r>
              <a:rPr kumimoji="1" lang="zh-CN" altLang="en-US" sz="2000" b="1" dirty="0"/>
              <a:t>）</a:t>
            </a:r>
          </a:p>
        </p:txBody>
      </p:sp>
      <p:sp>
        <p:nvSpPr>
          <p:cNvPr id="3095" name="灯片编号占位符 17"/>
          <p:cNvSpPr txBox="1">
            <a:spLocks noGrp="1"/>
          </p:cNvSpPr>
          <p:nvPr/>
        </p:nvSpPr>
        <p:spPr bwMode="auto">
          <a:xfrm>
            <a:off x="8320088" y="6351588"/>
            <a:ext cx="860425" cy="498475"/>
          </a:xfrm>
          <a:prstGeom prst="rect">
            <a:avLst/>
          </a:prstGeom>
          <a:noFill/>
          <a:ln w="9525">
            <a:noFill/>
            <a:miter lim="800000"/>
            <a:headEnd/>
            <a:tailEnd/>
          </a:ln>
        </p:spPr>
        <p:txBody>
          <a:bodyPr anchor="ctr"/>
          <a:lstStyle/>
          <a:p>
            <a:pPr algn="r"/>
            <a:fld id="{9487C3BC-6BAF-4471-B316-466B8229B6A1}" type="slidenum">
              <a:rPr lang="en-US" altLang="zh-CN" sz="2800">
                <a:latin typeface="Calibri" pitchFamily="34" charset="0"/>
              </a:rPr>
              <a:pPr algn="r"/>
              <a:t>9</a:t>
            </a:fld>
            <a:endParaRPr lang="en-US" altLang="zh-CN" sz="2800">
              <a:latin typeface="Calibri" pitchFamily="34" charset="0"/>
            </a:endParaRPr>
          </a:p>
        </p:txBody>
      </p:sp>
      <p:graphicFrame>
        <p:nvGraphicFramePr>
          <p:cNvPr id="31" name="Object 31"/>
          <p:cNvGraphicFramePr>
            <a:graphicFrameLocks noChangeAspect="1"/>
          </p:cNvGraphicFramePr>
          <p:nvPr/>
        </p:nvGraphicFramePr>
        <p:xfrm>
          <a:off x="838200" y="4117975"/>
          <a:ext cx="762000" cy="315913"/>
        </p:xfrm>
        <a:graphic>
          <a:graphicData uri="http://schemas.openxmlformats.org/presentationml/2006/ole">
            <mc:AlternateContent xmlns:mc="http://schemas.openxmlformats.org/markup-compatibility/2006">
              <mc:Choice xmlns:v="urn:schemas-microsoft-com:vml" Requires="v">
                <p:oleObj spid="_x0000_s3367" r:id="rId13" imgW="393359" imgH="164957" progId="Equation.3">
                  <p:embed/>
                </p:oleObj>
              </mc:Choice>
              <mc:Fallback>
                <p:oleObj r:id="rId13" imgW="393359" imgH="164957" progId="Equation.3">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200" y="4117975"/>
                        <a:ext cx="762000"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32"/>
          <p:cNvGraphicFramePr>
            <a:graphicFrameLocks noChangeAspect="1"/>
          </p:cNvGraphicFramePr>
          <p:nvPr/>
        </p:nvGraphicFramePr>
        <p:xfrm>
          <a:off x="4267200" y="4041775"/>
          <a:ext cx="1143000" cy="376238"/>
        </p:xfrm>
        <a:graphic>
          <a:graphicData uri="http://schemas.openxmlformats.org/presentationml/2006/ole">
            <mc:AlternateContent xmlns:mc="http://schemas.openxmlformats.org/markup-compatibility/2006">
              <mc:Choice xmlns:v="urn:schemas-microsoft-com:vml" Requires="v">
                <p:oleObj spid="_x0000_s3368" r:id="rId15" imgW="698500" imgH="228600" progId="Equation.3">
                  <p:embed/>
                </p:oleObj>
              </mc:Choice>
              <mc:Fallback>
                <p:oleObj r:id="rId15" imgW="698500" imgH="228600" progId="Equation.3">
                  <p:embed/>
                  <p:pic>
                    <p:nvPicPr>
                      <p:cNvPr id="0"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67200" y="4041775"/>
                        <a:ext cx="1143000"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33"/>
          <p:cNvGraphicFramePr>
            <a:graphicFrameLocks noChangeAspect="1"/>
          </p:cNvGraphicFramePr>
          <p:nvPr/>
        </p:nvGraphicFramePr>
        <p:xfrm>
          <a:off x="304800" y="4581525"/>
          <a:ext cx="6400800" cy="361950"/>
        </p:xfrm>
        <a:graphic>
          <a:graphicData uri="http://schemas.openxmlformats.org/presentationml/2006/ole">
            <mc:AlternateContent xmlns:mc="http://schemas.openxmlformats.org/markup-compatibility/2006">
              <mc:Choice xmlns:v="urn:schemas-microsoft-com:vml" Requires="v">
                <p:oleObj spid="_x0000_s3369" r:id="rId17" imgW="4025900" imgH="228600" progId="Equation.3">
                  <p:embed/>
                </p:oleObj>
              </mc:Choice>
              <mc:Fallback>
                <p:oleObj r:id="rId17" imgW="4025900" imgH="228600" progId="Equation.3">
                  <p:embed/>
                  <p:pic>
                    <p:nvPicPr>
                      <p:cNvPr id="0" name="Object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800" y="4581525"/>
                        <a:ext cx="6400800" cy="361950"/>
                      </a:xfrm>
                      <a:prstGeom prst="rect">
                        <a:avLst/>
                      </a:prstGeom>
                      <a:solidFill>
                        <a:schemeClr val="accent2"/>
                      </a:solidFill>
                    </p:spPr>
                  </p:pic>
                </p:oleObj>
              </mc:Fallback>
            </mc:AlternateContent>
          </a:graphicData>
        </a:graphic>
      </p:graphicFrame>
      <p:graphicFrame>
        <p:nvGraphicFramePr>
          <p:cNvPr id="34" name="Object 34"/>
          <p:cNvGraphicFramePr>
            <a:graphicFrameLocks noChangeAspect="1"/>
          </p:cNvGraphicFramePr>
          <p:nvPr/>
        </p:nvGraphicFramePr>
        <p:xfrm>
          <a:off x="323850" y="5121275"/>
          <a:ext cx="1504950" cy="731838"/>
        </p:xfrm>
        <a:graphic>
          <a:graphicData uri="http://schemas.openxmlformats.org/presentationml/2006/ole">
            <mc:AlternateContent xmlns:mc="http://schemas.openxmlformats.org/markup-compatibility/2006">
              <mc:Choice xmlns:v="urn:schemas-microsoft-com:vml" Requires="v">
                <p:oleObj spid="_x0000_s3370" name="Equation" r:id="rId19" imgW="965160" imgH="469800" progId="Equation.DSMT4">
                  <p:embed/>
                </p:oleObj>
              </mc:Choice>
              <mc:Fallback>
                <p:oleObj name="Equation" r:id="rId19" imgW="965160" imgH="469800" progId="Equation.DSMT4">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850" y="5121275"/>
                        <a:ext cx="1504950" cy="731838"/>
                      </a:xfrm>
                      <a:prstGeom prst="rect">
                        <a:avLst/>
                      </a:prstGeom>
                      <a:solidFill>
                        <a:schemeClr val="accent2"/>
                      </a:solidFill>
                    </p:spPr>
                  </p:pic>
                </p:oleObj>
              </mc:Fallback>
            </mc:AlternateContent>
          </a:graphicData>
        </a:graphic>
      </p:graphicFrame>
      <p:sp>
        <p:nvSpPr>
          <p:cNvPr id="35" name="Text Box 35"/>
          <p:cNvSpPr txBox="1">
            <a:spLocks noChangeArrowheads="1"/>
          </p:cNvSpPr>
          <p:nvPr/>
        </p:nvSpPr>
        <p:spPr bwMode="auto">
          <a:xfrm>
            <a:off x="228600" y="4041775"/>
            <a:ext cx="7696200" cy="396875"/>
          </a:xfrm>
          <a:prstGeom prst="rect">
            <a:avLst/>
          </a:prstGeom>
          <a:noFill/>
          <a:ln w="9525">
            <a:noFill/>
            <a:miter lim="800000"/>
            <a:headEnd/>
            <a:tailEnd/>
          </a:ln>
        </p:spPr>
        <p:txBody>
          <a:bodyPr>
            <a:spAutoFit/>
          </a:bodyPr>
          <a:lstStyle/>
          <a:p>
            <a:pPr algn="just"/>
            <a:r>
              <a:rPr kumimoji="1" lang="zh-CN" altLang="en-US" sz="2000" b="1" dirty="0"/>
              <a:t>此时            不再是独立变量，而是                    的函数</a:t>
            </a:r>
          </a:p>
        </p:txBody>
      </p:sp>
      <p:graphicFrame>
        <p:nvGraphicFramePr>
          <p:cNvPr id="36" name="Object 36"/>
          <p:cNvGraphicFramePr>
            <a:graphicFrameLocks noChangeAspect="1"/>
          </p:cNvGraphicFramePr>
          <p:nvPr>
            <p:extLst>
              <p:ext uri="{D42A27DB-BD31-4B8C-83A1-F6EECF244321}">
                <p14:modId xmlns:p14="http://schemas.microsoft.com/office/powerpoint/2010/main" val="2621597821"/>
              </p:ext>
            </p:extLst>
          </p:nvPr>
        </p:nvGraphicFramePr>
        <p:xfrm>
          <a:off x="1781175" y="5121275"/>
          <a:ext cx="6086475" cy="744538"/>
        </p:xfrm>
        <a:graphic>
          <a:graphicData uri="http://schemas.openxmlformats.org/presentationml/2006/ole">
            <mc:AlternateContent xmlns:mc="http://schemas.openxmlformats.org/markup-compatibility/2006">
              <mc:Choice xmlns:v="urn:schemas-microsoft-com:vml" Requires="v">
                <p:oleObj spid="_x0000_s3371" name="Equation" r:id="rId21" imgW="3936960" imgH="482400" progId="Equation.DSMT4">
                  <p:embed/>
                </p:oleObj>
              </mc:Choice>
              <mc:Fallback>
                <p:oleObj name="Equation" r:id="rId21" imgW="3936960" imgH="482400" progId="Equation.DSMT4">
                  <p:embed/>
                  <p:pic>
                    <p:nvPicPr>
                      <p:cNvPr id="0" name="Object 36"/>
                      <p:cNvPicPr>
                        <a:picLocks noChangeAspect="1" noChangeArrowheads="1"/>
                      </p:cNvPicPr>
                      <p:nvPr/>
                    </p:nvPicPr>
                    <p:blipFill>
                      <a:blip r:embed="rId22"/>
                      <a:srcRect/>
                      <a:stretch>
                        <a:fillRect/>
                      </a:stretch>
                    </p:blipFill>
                    <p:spPr bwMode="auto">
                      <a:xfrm>
                        <a:off x="1781175" y="5121275"/>
                        <a:ext cx="6086475" cy="744538"/>
                      </a:xfrm>
                      <a:prstGeom prst="rect">
                        <a:avLst/>
                      </a:prstGeom>
                      <a:solidFill>
                        <a:schemeClr val="accent2"/>
                      </a:solidFill>
                    </p:spPr>
                  </p:pic>
                </p:oleObj>
              </mc:Fallback>
            </mc:AlternateContent>
          </a:graphicData>
        </a:graphic>
      </p:graphicFrame>
      <p:graphicFrame>
        <p:nvGraphicFramePr>
          <p:cNvPr id="37" name="Object 37"/>
          <p:cNvGraphicFramePr>
            <a:graphicFrameLocks noChangeAspect="1"/>
          </p:cNvGraphicFramePr>
          <p:nvPr/>
        </p:nvGraphicFramePr>
        <p:xfrm>
          <a:off x="647700" y="5876925"/>
          <a:ext cx="2889250" cy="652463"/>
        </p:xfrm>
        <a:graphic>
          <a:graphicData uri="http://schemas.openxmlformats.org/presentationml/2006/ole">
            <mc:AlternateContent xmlns:mc="http://schemas.openxmlformats.org/markup-compatibility/2006">
              <mc:Choice xmlns:v="urn:schemas-microsoft-com:vml" Requires="v">
                <p:oleObj spid="_x0000_s3372" name="Equation" r:id="rId23" imgW="1854000" imgH="419040" progId="Equation.DSMT4">
                  <p:embed/>
                </p:oleObj>
              </mc:Choice>
              <mc:Fallback>
                <p:oleObj name="Equation" r:id="rId23" imgW="1854000" imgH="419040" progId="Equation.DSMT4">
                  <p:embed/>
                  <p:pic>
                    <p:nvPicPr>
                      <p:cNvPr id="0" name="Object 3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7700" y="5876925"/>
                        <a:ext cx="2889250" cy="652463"/>
                      </a:xfrm>
                      <a:prstGeom prst="rect">
                        <a:avLst/>
                      </a:prstGeom>
                      <a:solidFill>
                        <a:schemeClr val="accent2"/>
                      </a:solidFill>
                    </p:spPr>
                  </p:pic>
                </p:oleObj>
              </mc:Fallback>
            </mc:AlternateContent>
          </a:graphicData>
        </a:graphic>
      </p:graphicFrame>
      <p:graphicFrame>
        <p:nvGraphicFramePr>
          <p:cNvPr id="116766" name="Object 30"/>
          <p:cNvGraphicFramePr>
            <a:graphicFrameLocks noChangeAspect="1"/>
          </p:cNvGraphicFramePr>
          <p:nvPr/>
        </p:nvGraphicFramePr>
        <p:xfrm>
          <a:off x="6985000" y="3465513"/>
          <a:ext cx="1712913" cy="1062037"/>
        </p:xfrm>
        <a:graphic>
          <a:graphicData uri="http://schemas.openxmlformats.org/presentationml/2006/ole">
            <mc:AlternateContent xmlns:mc="http://schemas.openxmlformats.org/markup-compatibility/2006">
              <mc:Choice xmlns:v="urn:schemas-microsoft-com:vml" Requires="v">
                <p:oleObj spid="_x0000_s3373" name="Equation" r:id="rId25" imgW="1104840" imgH="685800" progId="Equation.DSMT4">
                  <p:embed/>
                </p:oleObj>
              </mc:Choice>
              <mc:Fallback>
                <p:oleObj name="Equation" r:id="rId25" imgW="1104840" imgH="685800" progId="Equation.DSMT4">
                  <p:embed/>
                  <p:pic>
                    <p:nvPicPr>
                      <p:cNvPr id="0" name="Object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85000" y="3465513"/>
                        <a:ext cx="1712913" cy="1062037"/>
                      </a:xfrm>
                      <a:prstGeom prst="rect">
                        <a:avLst/>
                      </a:prstGeom>
                      <a:solidFill>
                        <a:schemeClr val="accent2"/>
                      </a:solidFill>
                    </p:spPr>
                  </p:pic>
                </p:oleObj>
              </mc:Fallback>
            </mc:AlternateContent>
          </a:graphicData>
        </a:graphic>
      </p:graphicFrame>
      <p:sp>
        <p:nvSpPr>
          <p:cNvPr id="39" name="矩形 38"/>
          <p:cNvSpPr>
            <a:spLocks noChangeArrowheads="1"/>
          </p:cNvSpPr>
          <p:nvPr/>
        </p:nvSpPr>
        <p:spPr bwMode="auto">
          <a:xfrm>
            <a:off x="857250" y="5897563"/>
            <a:ext cx="2679700" cy="631825"/>
          </a:xfrm>
          <a:prstGeom prst="rect">
            <a:avLst/>
          </a:prstGeom>
          <a:noFill/>
          <a:ln w="25400" algn="ctr">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898&quot;&gt;&lt;/object&gt;&lt;object type=&quot;2&quot; unique_id=&quot;10899&quot;&gt;&lt;object type=&quot;3&quot; unique_id=&quot;10900&quot;&gt;&lt;property id=&quot;20148&quot; value=&quot;5&quot;/&gt;&lt;property id=&quot;20300&quot; value=&quot;Slide 1 - &amp;quot;高压微波放电等离子体建模及其在航空航天领域的应用&amp;quot;&quot;/&gt;&lt;property id=&quot;20307&quot; value=&quot;256&quot;/&gt;&lt;/object&gt;&lt;object type=&quot;3&quot; unique_id=&quot;10962&quot;&gt;&lt;property id=&quot;20148&quot; value=&quot;5&quot;/&gt;&lt;property id=&quot;20300&quot; value=&quot;Slide 3 - &amp;quot;Thanks for your attention!&amp;quot;&quot;/&gt;&lt;property id=&quot;20307&quot; value=&quot;265&quot;/&gt;&lt;/object&gt;&lt;object type=&quot;3&quot; unique_id=&quot;12047&quot;&gt;&lt;property id=&quot;20148&quot; value=&quot;5&quot;/&gt;&lt;property id=&quot;20300&quot; value=&quot;Slide 2 - &amp;quot;经费使用计划及说明&amp;quot;&quot;/&gt;&lt;property id=&quot;20307&quot; value=&quot;272&quot;/&gt;&lt;/object&gt;&lt;/object&gt;&lt;/object&gt;&lt;/database&gt;"/>
  <p:tag name="SECTOMILLISECCONVERTED" val="1"/>
</p:tagLst>
</file>

<file path=ppt/theme/theme1.xml><?xml version="1.0" encoding="utf-8"?>
<a:theme xmlns:a="http://schemas.openxmlformats.org/drawingml/2006/main" name="主题1">
  <a:themeElements>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0093 1">
        <a:dk1>
          <a:srgbClr val="666699"/>
        </a:dk1>
        <a:lt1>
          <a:srgbClr val="FFFFFF"/>
        </a:lt1>
        <a:dk2>
          <a:srgbClr val="000000"/>
        </a:dk2>
        <a:lt2>
          <a:srgbClr val="DDDDDD"/>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clrMap bg1="lt1" tx1="dk1" bg2="lt2" tx2="dk2" accent1="accent1" accent2="accent2" accent3="accent3" accent4="accent4" accent5="accent5" accent6="accent6" hlink="hlink" folHlink="folHlink"/>
    </a:extraClrScheme>
    <a:extraClrScheme>
      <a:clrScheme name="0093 3">
        <a:dk1>
          <a:srgbClr val="4E40A4"/>
        </a:dk1>
        <a:lt1>
          <a:srgbClr val="FFFFFF"/>
        </a:lt1>
        <a:dk2>
          <a:srgbClr val="000000"/>
        </a:dk2>
        <a:lt2>
          <a:srgbClr val="CCCCCC"/>
        </a:lt2>
        <a:accent1>
          <a:srgbClr val="8B65E9"/>
        </a:accent1>
        <a:accent2>
          <a:srgbClr val="008080"/>
        </a:accent2>
        <a:accent3>
          <a:srgbClr val="FFFFFF"/>
        </a:accent3>
        <a:accent4>
          <a:srgbClr val="41358B"/>
        </a:accent4>
        <a:accent5>
          <a:srgbClr val="C4B8F2"/>
        </a:accent5>
        <a:accent6>
          <a:srgbClr val="007373"/>
        </a:accent6>
        <a:hlink>
          <a:srgbClr val="0066CC"/>
        </a:hlink>
        <a:folHlink>
          <a:srgbClr val="8AB15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29061</TotalTime>
  <Words>4612</Words>
  <Application>Microsoft Office PowerPoint</Application>
  <PresentationFormat>全屏显示(4:3)</PresentationFormat>
  <Paragraphs>788</Paragraphs>
  <Slides>87</Slides>
  <Notes>5</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5</vt:i4>
      </vt:variant>
      <vt:variant>
        <vt:lpstr>幻灯片标题</vt:lpstr>
      </vt:variant>
      <vt:variant>
        <vt:i4>87</vt:i4>
      </vt:variant>
    </vt:vector>
  </HeadingPairs>
  <TitlesOfParts>
    <vt:vector size="113" baseType="lpstr">
      <vt:lpstr>Arial</vt:lpstr>
      <vt:lpstr>宋体</vt:lpstr>
      <vt:lpstr>幼圆</vt:lpstr>
      <vt:lpstr>黑体</vt:lpstr>
      <vt:lpstr>华文新魏</vt:lpstr>
      <vt:lpstr>Cambria Math</vt:lpstr>
      <vt:lpstr>Calibri</vt:lpstr>
      <vt:lpstr>华文彩云</vt:lpstr>
      <vt:lpstr>Tahoma</vt:lpstr>
      <vt:lpstr>AR PL UMing HK</vt:lpstr>
      <vt:lpstr>Wingdings</vt:lpstr>
      <vt:lpstr>Times New Roman</vt:lpstr>
      <vt:lpstr>华文楷体</vt:lpstr>
      <vt:lpstr>Comic Sans MS</vt:lpstr>
      <vt:lpstr>맑은 고딕</vt:lpstr>
      <vt:lpstr>隶书</vt:lpstr>
      <vt:lpstr>楷体_GB2312</vt:lpstr>
      <vt:lpstr>微软雅黑</vt:lpstr>
      <vt:lpstr>Verdana</vt:lpstr>
      <vt:lpstr>Gulim</vt:lpstr>
      <vt:lpstr>主题1</vt:lpstr>
      <vt:lpstr>Equation</vt:lpstr>
      <vt:lpstr>Microsoft 公式 3.0</vt:lpstr>
      <vt:lpstr>MathType 6.0 Equation</vt:lpstr>
      <vt:lpstr>公式</vt:lpstr>
      <vt:lpstr>Microsoft Office Visio 绘图</vt:lpstr>
      <vt:lpstr>空气动力学基础</vt:lpstr>
      <vt:lpstr>课程内容安排</vt:lpstr>
      <vt:lpstr>课程内容安排</vt:lpstr>
      <vt:lpstr>第二章 流体力学基本原理和方程</vt:lpstr>
      <vt:lpstr>第二章 流体力学基本原理和方程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烟风洞视频</vt:lpstr>
      <vt:lpstr>CFD流线与迹线视频</vt:lpstr>
      <vt:lpstr>PowerPoint 演示文稿</vt:lpstr>
      <vt:lpstr>PowerPoint 演示文稿</vt:lpstr>
      <vt:lpstr>PowerPoint 演示文稿</vt:lpstr>
      <vt:lpstr>PowerPoint 演示文稿</vt:lpstr>
      <vt:lpstr>PowerPoint 演示文稿</vt:lpstr>
      <vt:lpstr>第二章 流体力学基本原理和方程</vt:lpstr>
      <vt:lpstr>第二章 流体力学基本原理和方程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 流体力学基本原理和方程</vt:lpstr>
      <vt:lpstr>第二章 流体力学基本原理和方程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 流体力学基本原理和方程</vt:lpstr>
      <vt:lpstr>第二章 流体力学基本原理和方程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 流体力学基本原理和方程</vt:lpstr>
      <vt:lpstr>第二章 流体力学基本原理和方程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 流体力学基本原理和方程</vt:lpstr>
      <vt:lpstr>第二章 流体力学基本原理和方程</vt:lpstr>
      <vt:lpstr>PowerPoint 演示文稿</vt:lpstr>
      <vt:lpstr>PowerPoint 演示文稿</vt:lpstr>
      <vt:lpstr>PowerPoint 演示文稿</vt:lpstr>
      <vt:lpstr>第二章流体力学基本原理和方程 </vt:lpstr>
      <vt:lpstr>有限控制体概念</vt:lpstr>
      <vt:lpstr>PowerPoint 演示文稿</vt:lpstr>
      <vt:lpstr>PowerPoint 演示文稿</vt:lpstr>
      <vt:lpstr>PowerPoint 演示文稿</vt:lpstr>
      <vt:lpstr>PowerPoint 演示文稿</vt:lpstr>
      <vt:lpstr>Thanks for your attention!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ZHU Guoqiang</dc:creator>
  <cp:lastModifiedBy>lab804</cp:lastModifiedBy>
  <cp:revision>1987</cp:revision>
  <dcterms:created xsi:type="dcterms:W3CDTF">2009-04-29T05:12:24Z</dcterms:created>
  <dcterms:modified xsi:type="dcterms:W3CDTF">2021-03-15T14:50:17Z</dcterms:modified>
</cp:coreProperties>
</file>